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92" r:id="rId3"/>
    <p:sldMasterId id="2147483693" r:id="rId4"/>
    <p:sldMasterId id="214748369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934200" cy="9220200"/>
  <p:embeddedFontLst>
    <p:embeddedFont>
      <p:font typeface="Roboto"/>
      <p:regular r:id="rId43"/>
      <p:bold r:id="rId44"/>
      <p:italic r:id="rId45"/>
      <p:boldItalic r:id="rId46"/>
    </p:embeddedFont>
    <p:embeddedFont>
      <p:font typeface="Montserrat"/>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20" Type="http://schemas.openxmlformats.org/officeDocument/2006/relationships/slide" Target="slides/slide13.xml"/><Relationship Id="rId42" Type="http://schemas.openxmlformats.org/officeDocument/2006/relationships/slide" Target="slides/slide35.xml"/><Relationship Id="rId41" Type="http://schemas.openxmlformats.org/officeDocument/2006/relationships/slide" Target="slides/slide34.xml"/><Relationship Id="rId22" Type="http://schemas.openxmlformats.org/officeDocument/2006/relationships/slide" Target="slides/slide15.xml"/><Relationship Id="rId44" Type="http://schemas.openxmlformats.org/officeDocument/2006/relationships/font" Target="fonts/Roboto-bold.fntdata"/><Relationship Id="rId21" Type="http://schemas.openxmlformats.org/officeDocument/2006/relationships/slide" Target="slides/slide14.xml"/><Relationship Id="rId43" Type="http://schemas.openxmlformats.org/officeDocument/2006/relationships/font" Target="fonts/Roboto-regular.fntdata"/><Relationship Id="rId24" Type="http://schemas.openxmlformats.org/officeDocument/2006/relationships/slide" Target="slides/slide17.xml"/><Relationship Id="rId46" Type="http://schemas.openxmlformats.org/officeDocument/2006/relationships/font" Target="fonts/Roboto-boldItalic.fntdata"/><Relationship Id="rId23" Type="http://schemas.openxmlformats.org/officeDocument/2006/relationships/slide" Target="slides/slide16.xml"/><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48" Type="http://schemas.openxmlformats.org/officeDocument/2006/relationships/font" Target="fonts/Montserrat-bold.fntdata"/><Relationship Id="rId25" Type="http://schemas.openxmlformats.org/officeDocument/2006/relationships/slide" Target="slides/slide18.xml"/><Relationship Id="rId47" Type="http://schemas.openxmlformats.org/officeDocument/2006/relationships/font" Target="fonts/Montserrat-regular.fntdata"/><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notesMaster" Target="notesMasters/notesMaster.xml"/><Relationship Id="rId29" Type="http://schemas.openxmlformats.org/officeDocument/2006/relationships/slide" Target="slides/slide22.xml"/><Relationship Id="rId7" Type="http://schemas.openxmlformats.org/officeDocument/2006/relationships/slide" Target="slides/slide.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 name="Shape 4"/>
          <p:cNvSpPr txBox="1"/>
          <p:nvPr>
            <p:ph idx="1" type="body"/>
          </p:nvPr>
        </p:nvSpPr>
        <p:spPr>
          <a:xfrm>
            <a:off x="298450" y="2997200"/>
            <a:ext cx="6337300" cy="5842000"/>
          </a:xfrm>
          <a:prstGeom prst="rect">
            <a:avLst/>
          </a:prstGeom>
          <a:noFill/>
          <a:ln>
            <a:noFill/>
          </a:ln>
        </p:spPr>
        <p:txBody>
          <a:bodyPr anchorCtr="0" anchor="t" bIns="91425" lIns="91425" rIns="91425" tIns="91425"/>
          <a:lstStyle>
            <a:lvl1pPr indent="0" lvl="0" marL="0" marR="0" rtl="0" algn="l">
              <a:spcBef>
                <a:spcPts val="1200"/>
              </a:spcBef>
              <a:buClr>
                <a:schemeClr val="dk1"/>
              </a:buClr>
              <a:buFont typeface="Arial"/>
              <a:buNone/>
              <a:defRPr b="0" i="0" sz="1100" u="none" cap="none" strike="noStrike">
                <a:solidFill>
                  <a:schemeClr val="dk1"/>
                </a:solidFill>
                <a:latin typeface="Verdana"/>
                <a:ea typeface="Verdana"/>
                <a:cs typeface="Verdana"/>
                <a:sym typeface="Verdana"/>
              </a:defRPr>
            </a:lvl1pPr>
            <a:lvl2pPr indent="-114300" lvl="1" marL="400050" marR="0" rtl="0" algn="l">
              <a:spcBef>
                <a:spcPts val="600"/>
              </a:spcBef>
              <a:buClr>
                <a:schemeClr val="dk1"/>
              </a:buClr>
              <a:buSzPct val="100000"/>
              <a:buFont typeface="Noto Sans Symbols"/>
              <a:buChar char="•"/>
              <a:defRPr b="0" i="0" sz="1100" u="none" cap="none" strike="noStrike">
                <a:solidFill>
                  <a:schemeClr val="dk1"/>
                </a:solidFill>
                <a:latin typeface="Verdana"/>
                <a:ea typeface="Verdana"/>
                <a:cs typeface="Verdana"/>
                <a:sym typeface="Verdana"/>
              </a:defRPr>
            </a:lvl2pPr>
            <a:lvl3pPr indent="-112712" lvl="2" marL="576263" marR="0" rtl="0" algn="l">
              <a:spcBef>
                <a:spcPts val="600"/>
              </a:spcBef>
              <a:buClr>
                <a:schemeClr val="dk1"/>
              </a:buClr>
              <a:buSzPct val="100000"/>
              <a:buFont typeface="Verdana"/>
              <a:buChar char="–"/>
              <a:defRPr b="0" i="0" sz="1100" u="none" cap="none" strike="noStrike">
                <a:solidFill>
                  <a:schemeClr val="dk1"/>
                </a:solidFill>
                <a:latin typeface="Verdana"/>
                <a:ea typeface="Verdana"/>
                <a:cs typeface="Verdana"/>
                <a:sym typeface="Verdana"/>
              </a:defRPr>
            </a:lvl3pPr>
            <a:lvl4pPr indent="-109537" lvl="3" marL="801688" marR="0" rtl="0" algn="l">
              <a:spcBef>
                <a:spcPts val="600"/>
              </a:spcBef>
              <a:buClr>
                <a:schemeClr val="dk1"/>
              </a:buClr>
              <a:buSzPct val="100000"/>
              <a:buFont typeface="Verdana"/>
              <a:buChar char="▪"/>
              <a:defRPr b="0" i="0" sz="1100" u="none" cap="none" strike="noStrike">
                <a:solidFill>
                  <a:schemeClr val="dk1"/>
                </a:solidFill>
                <a:latin typeface="Verdana"/>
                <a:ea typeface="Verdana"/>
                <a:cs typeface="Verdana"/>
                <a:sym typeface="Verdana"/>
              </a:defRPr>
            </a:lvl4pPr>
            <a:lvl5pPr indent="-157162" lvl="4" marL="1027113" marR="0" rtl="0" algn="l">
              <a:spcBef>
                <a:spcPts val="600"/>
              </a:spcBef>
              <a:buClr>
                <a:schemeClr val="dk1"/>
              </a:buClr>
              <a:buSzPct val="100000"/>
              <a:buFont typeface="Verdana"/>
              <a:buChar char="—"/>
              <a:defRPr b="0" i="0" sz="1100" u="none" cap="none" strike="noStrike">
                <a:solidFill>
                  <a:schemeClr val="dk1"/>
                </a:solidFill>
                <a:latin typeface="Verdana"/>
                <a:ea typeface="Verdana"/>
                <a:cs typeface="Verdana"/>
                <a:sym typeface="Verdana"/>
              </a:defRPr>
            </a:lvl5pPr>
            <a:lvl6pPr indent="0" lvl="5" marL="2286000" marR="0" rtl="0" algn="l">
              <a:spcBef>
                <a:spcPts val="0"/>
              </a:spcBef>
              <a:buNone/>
              <a:defRPr b="0" i="0" sz="1200" u="none" cap="none" strike="noStrike">
                <a:solidFill>
                  <a:schemeClr val="dk1"/>
                </a:solidFill>
                <a:latin typeface="Arial"/>
                <a:ea typeface="Arial"/>
                <a:cs typeface="Arial"/>
                <a:sym typeface="Arial"/>
              </a:defRPr>
            </a:lvl6pPr>
            <a:lvl7pPr indent="0" lvl="6" marL="2743200" marR="0" rtl="0" algn="l">
              <a:spcBef>
                <a:spcPts val="0"/>
              </a:spcBef>
              <a:buNone/>
              <a:defRPr b="0" i="0" sz="1200" u="none" cap="none" strike="noStrike">
                <a:solidFill>
                  <a:schemeClr val="dk1"/>
                </a:solidFill>
                <a:latin typeface="Arial"/>
                <a:ea typeface="Arial"/>
                <a:cs typeface="Arial"/>
                <a:sym typeface="Arial"/>
              </a:defRPr>
            </a:lvl7pPr>
            <a:lvl8pPr indent="0" lvl="7" marL="3200400" marR="0" rtl="0" algn="l">
              <a:spcBef>
                <a:spcPts val="0"/>
              </a:spcBef>
              <a:buNone/>
              <a:defRPr b="0" i="0" sz="1200" u="none" cap="none" strike="noStrike">
                <a:solidFill>
                  <a:schemeClr val="dk1"/>
                </a:solidFill>
                <a:latin typeface="Arial"/>
                <a:ea typeface="Arial"/>
                <a:cs typeface="Arial"/>
                <a:sym typeface="Arial"/>
              </a:defRPr>
            </a:lvl8pPr>
            <a:lvl9pPr indent="0" lvl="8" marL="3657600" marR="0" rtl="0" algn="l">
              <a:spcBef>
                <a:spcPts val="0"/>
              </a:spcBef>
              <a:buNone/>
              <a:defRPr b="0" i="0" sz="1200" u="none" cap="none" strike="noStrike">
                <a:solidFill>
                  <a:schemeClr val="dk1"/>
                </a:solidFill>
                <a:latin typeface="Arial"/>
                <a:ea typeface="Arial"/>
                <a:cs typeface="Arial"/>
                <a:sym typeface="Arial"/>
              </a:defRPr>
            </a:lvl9pPr>
          </a:lstStyle>
          <a:p/>
        </p:txBody>
      </p:sp>
      <p:sp>
        <p:nvSpPr>
          <p:cNvPr id="5" name="Shape 5"/>
          <p:cNvSpPr txBox="1"/>
          <p:nvPr/>
        </p:nvSpPr>
        <p:spPr>
          <a:xfrm>
            <a:off x="3313853" y="8953500"/>
            <a:ext cx="360996" cy="21544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Verdana"/>
              <a:buNone/>
            </a:pPr>
            <a:fld id="{00000000-1234-1234-1234-123412341234}" type="slidenum">
              <a:rPr b="0" i="0" lang="en-US" sz="800" u="none" cap="none" strike="noStrike">
                <a:solidFill>
                  <a:schemeClr val="dk1"/>
                </a:solidFill>
                <a:latin typeface="Verdana"/>
                <a:ea typeface="Verdana"/>
                <a:cs typeface="Verdana"/>
                <a:sym typeface="Verdana"/>
              </a:rPr>
              <a:t>‹#›</a:t>
            </a:fld>
          </a:p>
        </p:txBody>
      </p:sp>
      <p:sp>
        <p:nvSpPr>
          <p:cNvPr id="6" name="Shape 6"/>
          <p:cNvSpPr txBox="1"/>
          <p:nvPr/>
        </p:nvSpPr>
        <p:spPr>
          <a:xfrm>
            <a:off x="298450" y="174625"/>
            <a:ext cx="6337300" cy="369332"/>
          </a:xfrm>
          <a:prstGeom prst="rect">
            <a:avLst/>
          </a:prstGeom>
          <a:noFill/>
          <a:ln>
            <a:noFill/>
          </a:ln>
        </p:spPr>
        <p:txBody>
          <a:bodyPr anchorCtr="0" anchor="t" bIns="0" lIns="0" rIns="0" tIns="0">
            <a:noAutofit/>
          </a:bodyPr>
          <a:lstStyle/>
          <a:p>
            <a:pPr indent="0" lvl="0" marL="0" marR="0" rtl="0" algn="ctr">
              <a:spcBef>
                <a:spcPts val="0"/>
              </a:spcBef>
              <a:buSzPct val="25000"/>
              <a:buNone/>
            </a:pPr>
            <a:r>
              <a:rPr b="0" i="0" lang="en-US" sz="1400" u="none" cap="none" strike="noStrike">
                <a:solidFill>
                  <a:schemeClr val="dk1"/>
                </a:solidFill>
                <a:latin typeface="Verdana"/>
                <a:ea typeface="Verdana"/>
                <a:cs typeface="Verdana"/>
                <a:sym typeface="Verdana"/>
              </a:rPr>
              <a:t>TITLE</a:t>
            </a:r>
          </a:p>
          <a:p>
            <a:pPr indent="0" lvl="0" marL="0" marR="0" rtl="0" algn="ctr">
              <a:spcBef>
                <a:spcPts val="0"/>
              </a:spcBef>
              <a:buSzPct val="25000"/>
              <a:buNone/>
            </a:pPr>
            <a:r>
              <a:rPr b="0" i="0" lang="en-US" sz="1000" u="none" cap="none" strike="noStrike">
                <a:solidFill>
                  <a:schemeClr val="dk1"/>
                </a:solidFill>
                <a:latin typeface="Verdana"/>
                <a:ea typeface="Verdana"/>
                <a:cs typeface="Verdana"/>
                <a:sym typeface="Verdana"/>
              </a:rPr>
              <a:t>Month Year</a:t>
            </a:r>
          </a:p>
        </p:txBody>
      </p:sp>
    </p:spTree>
  </p:cSld>
  <p:clrMap accent1="accent1" accent2="accent2" accent3="accent3" accent4="accent4" accent5="accent5" accent6="accent6" bg1="lt1" bg2="dk2" tx1="dk1" tx2="lt2" folHlink="folHlink" hlink="hlink"/>
</p:notesMaster>
</file>

<file path=ppt/notesSlides/_rels/notesSlide.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xml"/></Relationships>
</file>

<file path=ppt/notesSlides/notesSlide.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2" name="Shape 202"/>
          <p:cNvSpPr txBox="1"/>
          <p:nvPr>
            <p:ph idx="1" type="body"/>
          </p:nvPr>
        </p:nvSpPr>
        <p:spPr>
          <a:xfrm>
            <a:off x="298450" y="2997200"/>
            <a:ext cx="6337300" cy="5842000"/>
          </a:xfrm>
          <a:prstGeom prst="rect">
            <a:avLst/>
          </a:prstGeom>
          <a:noFill/>
          <a:ln>
            <a:noFill/>
          </a:ln>
        </p:spPr>
        <p:txBody>
          <a:bodyPr anchorCtr="0" anchor="t" bIns="0" lIns="0" rIns="0" tIns="0">
            <a:noAutofit/>
          </a:bodyPr>
          <a:lstStyle/>
          <a:p>
            <a:pPr indent="0" lvl="0" marL="0" marR="0" rtl="0" algn="l">
              <a:spcBef>
                <a:spcPts val="0"/>
              </a:spcBef>
              <a:buClr>
                <a:schemeClr val="dk1"/>
              </a:buClr>
              <a:buSzPct val="25000"/>
              <a:buFont typeface="Arial"/>
              <a:buNone/>
            </a:pPr>
            <a:r>
              <a:rPr b="0" i="0" lang="en-US" sz="1100" u="none" cap="none" strike="noStrike">
                <a:solidFill>
                  <a:schemeClr val="dk1"/>
                </a:solidFill>
                <a:latin typeface="Verdana"/>
                <a:ea typeface="Verdana"/>
                <a:cs typeface="Verdana"/>
                <a:sym typeface="Verdana"/>
              </a:rPr>
              <a:t>Resting slide on screen before you begin presenting.</a:t>
            </a:r>
          </a:p>
        </p:txBody>
      </p:sp>
      <p:sp>
        <p:nvSpPr>
          <p:cNvPr id="203" name="Shape 203"/>
          <p:cNvSpPr txBox="1"/>
          <p:nvPr>
            <p:ph idx="12" type="sldNum"/>
          </p:nvPr>
        </p:nvSpPr>
        <p:spPr>
          <a:xfrm>
            <a:off x="3927775" y="8757589"/>
            <a:ext cx="3004820" cy="461009"/>
          </a:xfrm>
          <a:prstGeom prst="rect">
            <a:avLst/>
          </a:prstGeom>
          <a:noFill/>
          <a:ln>
            <a:noFill/>
          </a:ln>
        </p:spPr>
        <p:txBody>
          <a:bodyPr anchorCtr="0" anchor="t" bIns="46150" lIns="92300" rIns="92300" tIns="46150">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US" sz="1800" u="none" cap="none" strike="noStrike">
                <a:solidFill>
                  <a:schemeClr val="dk1"/>
                </a:solidFill>
                <a:latin typeface="Arial"/>
                <a:ea typeface="Arial"/>
                <a:cs typeface="Arial"/>
                <a:sym typeface="Arial"/>
                <a:rtl val="0"/>
              </a:rPr>
              <a:t>‹#›</a:t>
            </a:fld>
          </a:p>
        </p:txBody>
      </p:sp>
    </p:spTree>
  </p:cSld>
  <p:clrMapOvr>
    <a:masterClrMapping/>
  </p:clrMapOvr>
</p:note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0" name="Shape 210"/>
        <p:cNvGrpSpPr/>
        <p:nvPr/>
      </p:nvGrpSpPr>
      <p:grpSpPr>
        <a:xfrm>
          <a:off x="0" y="0"/>
          <a:ext cx="0" cy="0"/>
          <a:chOff x="0" y="0"/>
          <a:chExt cx="0" cy="0"/>
        </a:xfrm>
      </p:grpSpPr>
      <p:sp>
        <p:nvSpPr>
          <p:cNvPr id="211" name="Shape 211"/>
          <p:cNvSpPr txBox="1"/>
          <p:nvPr>
            <p:ph idx="1" type="body"/>
          </p:nvPr>
        </p:nvSpPr>
        <p:spPr>
          <a:xfrm>
            <a:off x="298450" y="2997200"/>
            <a:ext cx="6337300" cy="58420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
        <p:nvSpPr>
          <p:cNvPr id="212" name="Shape 212"/>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393700" y="692150"/>
            <a:ext cx="6146799" cy="3457574"/>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26" name="Shape 426"/>
          <p:cNvSpPr txBox="1"/>
          <p:nvPr>
            <p:ph idx="1" type="body"/>
          </p:nvPr>
        </p:nvSpPr>
        <p:spPr>
          <a:xfrm>
            <a:off x="298450" y="2997200"/>
            <a:ext cx="6337300" cy="5842000"/>
          </a:xfrm>
          <a:prstGeom prst="rect">
            <a:avLst/>
          </a:prstGeom>
          <a:noFill/>
          <a:ln>
            <a:noFill/>
          </a:ln>
        </p:spPr>
        <p:txBody>
          <a:bodyPr anchorCtr="0" anchor="t" bIns="45700" lIns="91425" rIns="91425" tIns="45700">
            <a:noAutofit/>
          </a:bodyPr>
          <a:lstStyle/>
          <a:p>
            <a:pPr indent="0" lvl="0" marL="0" marR="0" rtl="0" algn="l">
              <a:spcBef>
                <a:spcPts val="0"/>
              </a:spcBef>
              <a:spcAft>
                <a:spcPts val="0"/>
              </a:spcAft>
              <a:buClr>
                <a:schemeClr val="dk1"/>
              </a:buClr>
              <a:buSzPct val="25000"/>
              <a:buFont typeface="Arial"/>
              <a:buNone/>
            </a:pPr>
            <a:r>
              <a:rPr b="1" i="0" lang="en-US" sz="1400" u="none" cap="none" strike="noStrike">
                <a:solidFill>
                  <a:schemeClr val="dk1"/>
                </a:solidFill>
                <a:latin typeface="Verdana"/>
                <a:ea typeface="Verdana"/>
                <a:cs typeface="Verdana"/>
                <a:sym typeface="Verdana"/>
              </a:rPr>
              <a:t>Security must be injected as a part of an automated process – not as a part of manual and individual application approval – if security is to be a key enabler of application delivery velocity.</a:t>
            </a:r>
          </a:p>
          <a:p>
            <a:pPr indent="0" lvl="0" marL="0" marR="0" rtl="0" algn="l">
              <a:spcBef>
                <a:spcPts val="0"/>
              </a:spcBef>
              <a:spcAft>
                <a:spcPts val="0"/>
              </a:spcAft>
              <a:buClr>
                <a:schemeClr val="dk1"/>
              </a:buClr>
              <a:buSzPct val="25000"/>
              <a:buFont typeface="Arial"/>
              <a:buNone/>
            </a:pPr>
            <a:r>
              <a:rPr b="1" i="0" lang="en-US" sz="1400" u="none" cap="none" strike="noStrike">
                <a:solidFill>
                  <a:schemeClr val="dk1"/>
                </a:solidFill>
                <a:latin typeface="Verdana"/>
                <a:ea typeface="Verdana"/>
                <a:cs typeface="Verdana"/>
                <a:sym typeface="Verdana"/>
              </a:rPr>
              <a:t>&lt;Briefly run through the process of buildpack-driven app deployment in the ER&gt;</a:t>
            </a:r>
          </a:p>
          <a:p>
            <a:pPr indent="0" lvl="0" marL="0" marR="0" rtl="0" algn="l">
              <a:spcBef>
                <a:spcPts val="0"/>
              </a:spcBef>
              <a:spcAft>
                <a:spcPts val="0"/>
              </a:spcAft>
              <a:buClr>
                <a:schemeClr val="dk1"/>
              </a:buClr>
              <a:buSzPct val="25000"/>
              <a:buFont typeface="Arial"/>
              <a:buNone/>
            </a:pPr>
            <a:r>
              <a:rPr b="1" i="0" lang="en-US" sz="1400" u="none" cap="none" strike="noStrike">
                <a:solidFill>
                  <a:schemeClr val="dk1"/>
                </a:solidFill>
                <a:latin typeface="Verdana"/>
                <a:ea typeface="Verdana"/>
                <a:cs typeface="Verdana"/>
                <a:sym typeface="Verdana"/>
              </a:rPr>
              <a:t>Here, as an example, we can leverage the automation in the buildpack ensures every application deployed is one with an approved patch level of JDK, Tomcat and implements an corporate internal security library. e can leverage this automation as a means to keep all of our deployed applications at an appropriate patch level &lt;explain&gt;</a:t>
            </a:r>
          </a:p>
          <a:p>
            <a:pPr indent="0" lvl="0" marL="0" marR="0" rtl="0" algn="l">
              <a:spcBef>
                <a:spcPts val="0"/>
              </a:spcBef>
              <a:spcAft>
                <a:spcPts val="0"/>
              </a:spcAft>
              <a:buClr>
                <a:schemeClr val="dk1"/>
              </a:buClr>
              <a:buSzPct val="25000"/>
              <a:buFont typeface="Arial"/>
              <a:buNone/>
            </a:pPr>
            <a:r>
              <a:t/>
            </a:r>
            <a:endParaRPr b="1" i="0" sz="1400" u="none" cap="none" strike="noStrike">
              <a:solidFill>
                <a:schemeClr val="dk1"/>
              </a:solidFill>
              <a:latin typeface="Verdana"/>
              <a:ea typeface="Verdana"/>
              <a:cs typeface="Verdana"/>
              <a:sym typeface="Verdana"/>
            </a:endParaRPr>
          </a:p>
          <a:p>
            <a:pPr indent="0" lvl="0" marL="0" marR="0" rtl="0" algn="l">
              <a:spcBef>
                <a:spcPts val="0"/>
              </a:spcBef>
              <a:spcAft>
                <a:spcPts val="0"/>
              </a:spcAft>
              <a:buClr>
                <a:schemeClr val="dk1"/>
              </a:buClr>
              <a:buSzPct val="25000"/>
              <a:buFont typeface="Arial"/>
              <a:buNone/>
            </a:pPr>
            <a:r>
              <a:rPr b="1" i="0" lang="en-US" sz="1400" u="none" cap="none" strike="noStrike">
                <a:solidFill>
                  <a:schemeClr val="dk1"/>
                </a:solidFill>
                <a:latin typeface="Verdana"/>
                <a:ea typeface="Verdana"/>
                <a:cs typeface="Verdana"/>
                <a:sym typeface="Verdana"/>
              </a:rPr>
              <a:t>De Facto Governance means that, rather than asking personnel to do things the right (and possibly hard) way, we’re making the easy path the governed path: If you can accept the contract between the platform and application, then you can deploy your application with zero waiting, zero approvals.</a:t>
            </a:r>
          </a:p>
          <a:p>
            <a:pPr indent="0" lvl="0" marL="0" marR="0" rtl="0" algn="l">
              <a:spcBef>
                <a:spcPts val="120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2" name="Shape 482"/>
        <p:cNvGrpSpPr/>
        <p:nvPr/>
      </p:nvGrpSpPr>
      <p:grpSpPr>
        <a:xfrm>
          <a:off x="0" y="0"/>
          <a:ext cx="0" cy="0"/>
          <a:chOff x="0" y="0"/>
          <a:chExt cx="0" cy="0"/>
        </a:xfrm>
      </p:grpSpPr>
      <p:sp>
        <p:nvSpPr>
          <p:cNvPr id="483" name="Shape 483"/>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484" name="Shape 484"/>
          <p:cNvSpPr txBox="1"/>
          <p:nvPr>
            <p:ph idx="1" type="body"/>
          </p:nvPr>
        </p:nvSpPr>
        <p:spPr>
          <a:xfrm>
            <a:off x="298450" y="2997200"/>
            <a:ext cx="6337300" cy="5842000"/>
          </a:xfrm>
          <a:prstGeom prst="rect">
            <a:avLst/>
          </a:prstGeom>
          <a:noFill/>
          <a:ln>
            <a:noFill/>
          </a:ln>
        </p:spPr>
        <p:txBody>
          <a:bodyPr anchorCtr="0" anchor="t" bIns="0" lIns="0" rIns="0" tIns="0">
            <a:noAutofit/>
          </a:bodyPr>
          <a:lstStyle/>
          <a:p>
            <a:pPr indent="0" lvl="0" marL="0" marR="0" rtl="0" algn="l">
              <a:spcBef>
                <a:spcPts val="0"/>
              </a:spcBef>
              <a:spcAft>
                <a:spcPts val="0"/>
              </a:spcAft>
              <a:buClr>
                <a:schemeClr val="dk1"/>
              </a:buClr>
              <a:buSzPct val="25000"/>
              <a:buFont typeface="Arial"/>
              <a:buNone/>
            </a:pPr>
            <a:r>
              <a:rPr b="0" i="0" lang="en-US" sz="1800" u="none" cap="none" strike="noStrike">
                <a:solidFill>
                  <a:schemeClr val="dk1"/>
                </a:solidFill>
                <a:latin typeface="Verdana"/>
                <a:ea typeface="Verdana"/>
                <a:cs typeface="Verdana"/>
                <a:sym typeface="Verdana"/>
              </a:rPr>
              <a:t>At Pivotal, we believe </a:t>
            </a:r>
            <a:r>
              <a:rPr b="0" i="0" lang="en-US" sz="1800" u="none" cap="none" strike="noStrike">
                <a:solidFill>
                  <a:srgbClr val="FFFFFF"/>
                </a:solidFill>
                <a:latin typeface="Arial"/>
                <a:ea typeface="Arial"/>
                <a:cs typeface="Arial"/>
                <a:sym typeface="Arial"/>
                <a:rtl val="0"/>
              </a:rPr>
              <a:t>Transforming how the world builds software will shape the future.</a:t>
            </a:r>
          </a:p>
          <a:p>
            <a:pPr indent="0" lvl="0" marL="0" marR="0" rtl="0" algn="l">
              <a:spcBef>
                <a:spcPts val="0"/>
              </a:spcBef>
              <a:spcAft>
                <a:spcPts val="0"/>
              </a:spcAft>
              <a:buClr>
                <a:srgbClr val="FFFFFF"/>
              </a:buClr>
              <a:buSzPct val="25000"/>
              <a:buFont typeface="Arial"/>
              <a:buNone/>
            </a:pPr>
            <a:r>
              <a:rPr b="0" i="0" lang="en-US" sz="1800" u="none" cap="none" strike="noStrike">
                <a:solidFill>
                  <a:srgbClr val="FFFFFF"/>
                </a:solidFill>
                <a:latin typeface="Arial"/>
                <a:ea typeface="Arial"/>
                <a:cs typeface="Arial"/>
                <a:sym typeface="Arial"/>
                <a:rtl val="0"/>
              </a:rPr>
              <a:t>This is our core guiding principle that shapes our product and corporate strategy</a:t>
            </a:r>
          </a:p>
          <a:p>
            <a:pPr indent="0" lvl="0" marL="0" marR="0" rtl="0" algn="l">
              <a:spcBef>
                <a:spcPts val="1200"/>
              </a:spcBef>
              <a:buClr>
                <a:schemeClr val="dk1"/>
              </a:buClr>
              <a:buSzPct val="25000"/>
              <a:buFont typeface="Arial"/>
              <a:buNone/>
            </a:pPr>
            <a:r>
              <a:t/>
            </a:r>
            <a:endParaRPr b="0" i="0" sz="1800" u="none" cap="none" strike="noStrike">
              <a:solidFill>
                <a:schemeClr val="dk1"/>
              </a:solidFill>
              <a:latin typeface="Verdana"/>
              <a:ea typeface="Verdana"/>
              <a:cs typeface="Verdana"/>
              <a:sym typeface="Verdana"/>
            </a:endParaRPr>
          </a:p>
        </p:txBody>
      </p:sp>
      <p:sp>
        <p:nvSpPr>
          <p:cNvPr id="485" name="Shape 485"/>
          <p:cNvSpPr txBox="1"/>
          <p:nvPr>
            <p:ph idx="12" type="sldNum"/>
          </p:nvPr>
        </p:nvSpPr>
        <p:spPr>
          <a:xfrm>
            <a:off x="3927775" y="8757589"/>
            <a:ext cx="3004820" cy="461009"/>
          </a:xfrm>
          <a:prstGeom prst="rect">
            <a:avLst/>
          </a:prstGeom>
          <a:noFill/>
          <a:ln>
            <a:noFill/>
          </a:ln>
        </p:spPr>
        <p:txBody>
          <a:bodyPr anchorCtr="0" anchor="t" bIns="46150" lIns="92300" rIns="92300" tIns="46150">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US" sz="1800" u="none" cap="none" strike="noStrike">
                <a:solidFill>
                  <a:schemeClr val="dk1"/>
                </a:solidFill>
                <a:latin typeface="Arial"/>
                <a:ea typeface="Arial"/>
                <a:cs typeface="Arial"/>
                <a:sym typeface="Arial"/>
                <a:rtl val="0"/>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2" name="Shape 492"/>
        <p:cNvGrpSpPr/>
        <p:nvPr/>
      </p:nvGrpSpPr>
      <p:grpSpPr>
        <a:xfrm>
          <a:off x="0" y="0"/>
          <a:ext cx="0" cy="0"/>
          <a:chOff x="0" y="0"/>
          <a:chExt cx="0" cy="0"/>
        </a:xfrm>
      </p:grpSpPr>
      <p:sp>
        <p:nvSpPr>
          <p:cNvPr id="493" name="Shape 493"/>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494" name="Shape 494"/>
          <p:cNvSpPr txBox="1"/>
          <p:nvPr>
            <p:ph idx="1" type="body"/>
          </p:nvPr>
        </p:nvSpPr>
        <p:spPr>
          <a:xfrm>
            <a:off x="298450" y="2997200"/>
            <a:ext cx="6337300" cy="5842000"/>
          </a:xfrm>
          <a:prstGeom prst="rect">
            <a:avLst/>
          </a:prstGeom>
          <a:noFill/>
          <a:ln>
            <a:noFill/>
          </a:ln>
        </p:spPr>
        <p:txBody>
          <a:bodyPr anchorCtr="0" anchor="t" bIns="0" lIns="0" rIns="0" tIns="0">
            <a:noAutofit/>
          </a:bodyPr>
          <a:lstStyle/>
          <a:p>
            <a:pPr indent="0" lvl="0" marL="0" marR="0" rtl="0" algn="l">
              <a:spcBef>
                <a:spcPts val="0"/>
              </a:spcBef>
              <a:spcAft>
                <a:spcPts val="0"/>
              </a:spcAft>
              <a:buClr>
                <a:schemeClr val="dk1"/>
              </a:buClr>
              <a:buSzPct val="25000"/>
              <a:buFont typeface="Arial"/>
              <a:buNone/>
            </a:pPr>
            <a:r>
              <a:rPr b="0" i="0" lang="en-US" sz="1100" u="none" cap="none" strike="noStrike">
                <a:solidFill>
                  <a:schemeClr val="dk1"/>
                </a:solidFill>
                <a:latin typeface="Calibri"/>
                <a:ea typeface="Calibri"/>
                <a:cs typeface="Calibri"/>
                <a:sym typeface="Calibri"/>
              </a:rPr>
              <a:t>First, it’s important to understand that the Cloud Foundry Elastic Runtime is, itself, a collection of microservices running on virtual machines. These services govern the health of your containerized applications, provide centralized logging aggregation, automatic scaling and load balancing, etc. Let’s take a look at an example of an inbound HTTP request to our sample application:</a:t>
            </a:r>
          </a:p>
        </p:txBody>
      </p:sp>
      <p:sp>
        <p:nvSpPr>
          <p:cNvPr id="495" name="Shape 495"/>
          <p:cNvSpPr txBox="1"/>
          <p:nvPr>
            <p:ph idx="12" type="sldNum"/>
          </p:nvPr>
        </p:nvSpPr>
        <p:spPr>
          <a:xfrm>
            <a:off x="3927775" y="8757589"/>
            <a:ext cx="3004820" cy="461009"/>
          </a:xfrm>
          <a:prstGeom prst="rect">
            <a:avLst/>
          </a:prstGeom>
          <a:noFill/>
          <a:ln>
            <a:noFill/>
          </a:ln>
        </p:spPr>
        <p:txBody>
          <a:bodyPr anchorCtr="0" anchor="t" bIns="46150" lIns="92300" rIns="92300" tIns="46150">
            <a:noAutofit/>
          </a:bodyPr>
          <a:lstStyle/>
          <a:p>
            <a:pPr indent="0" lvl="0" marL="0" marR="0" rtl="0" algn="l">
              <a:lnSpc>
                <a:spcPct val="100000"/>
              </a:lnSpc>
              <a:spcBef>
                <a:spcPts val="0"/>
              </a:spcBef>
              <a:spcAft>
                <a:spcPts val="0"/>
              </a:spcAft>
              <a:buClr>
                <a:srgbClr val="000000"/>
              </a:buClr>
              <a:buSzPct val="25000"/>
              <a:buFont typeface="Calibri"/>
              <a:buNone/>
            </a:pPr>
            <a:fld id="{00000000-1234-1234-1234-123412341234}" type="slidenum">
              <a:rPr b="0" i="0" lang="en-US" sz="1200" u="none" cap="none" strike="noStrike">
                <a:solidFill>
                  <a:srgbClr val="000000"/>
                </a:solidFill>
                <a:latin typeface="Calibri"/>
                <a:ea typeface="Calibri"/>
                <a:cs typeface="Calibri"/>
                <a:sym typeface="Calibri"/>
                <a:rtl val="0"/>
              </a:rPr>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1628775" y="692150"/>
            <a:ext cx="3733800" cy="2100261"/>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54" name="Shape 554"/>
          <p:cNvSpPr txBox="1"/>
          <p:nvPr>
            <p:ph idx="1" type="body"/>
          </p:nvPr>
        </p:nvSpPr>
        <p:spPr>
          <a:xfrm>
            <a:off x="298450" y="2997200"/>
            <a:ext cx="6337300" cy="5842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Talking points:</a:t>
            </a:r>
          </a:p>
          <a:p>
            <a:pPr indent="-228600" lvl="0" marL="228600" marR="0" rtl="0" algn="l">
              <a:spcBef>
                <a:spcPts val="1200"/>
              </a:spcBef>
              <a:spcAft>
                <a:spcPts val="0"/>
              </a:spcAft>
              <a:buClr>
                <a:schemeClr val="dk1"/>
              </a:buClr>
              <a:buSzPct val="100000"/>
              <a:buFont typeface="Arial"/>
              <a:buAutoNum type="arabicParenR"/>
            </a:pPr>
            <a:r>
              <a:rPr b="0" i="0" lang="en-US" sz="1100" u="none" cap="none" strike="noStrike">
                <a:solidFill>
                  <a:schemeClr val="dk1"/>
                </a:solidFill>
                <a:latin typeface="Verdana"/>
                <a:ea typeface="Verdana"/>
                <a:cs typeface="Verdana"/>
                <a:sym typeface="Verdana"/>
              </a:rPr>
              <a:t>Walk through the multiple isolated networks referenced here https://docs.pivotal.io/pivotalcf/customizing/network-segmentation.html#multiple</a:t>
            </a:r>
          </a:p>
          <a:p>
            <a:pPr indent="-228600" lvl="0" marL="228600" marR="0" rtl="0" algn="l">
              <a:spcBef>
                <a:spcPts val="1200"/>
              </a:spcBef>
              <a:spcAft>
                <a:spcPts val="0"/>
              </a:spcAft>
              <a:buClr>
                <a:schemeClr val="dk1"/>
              </a:buClr>
              <a:buSzPct val="100000"/>
              <a:buFont typeface="Arial"/>
              <a:buAutoNum type="arabicParenR"/>
            </a:pPr>
            <a:r>
              <a:rPr b="0" i="0" lang="en-US" sz="1100" u="none" cap="none" strike="noStrike">
                <a:solidFill>
                  <a:schemeClr val="dk1"/>
                </a:solidFill>
                <a:latin typeface="Verdana"/>
                <a:ea typeface="Verdana"/>
                <a:cs typeface="Verdana"/>
                <a:sym typeface="Verdana"/>
              </a:rPr>
              <a:t>Talk about your customer’s LB, and how it will need to reference the routers from the ER. The gporouters support ssl connections. </a:t>
            </a:r>
          </a:p>
          <a:p>
            <a:pPr indent="-228600" lvl="0" marL="228600" marR="0" rtl="0" algn="l">
              <a:spcBef>
                <a:spcPts val="1200"/>
              </a:spcBef>
              <a:spcAft>
                <a:spcPts val="0"/>
              </a:spcAft>
              <a:buClr>
                <a:schemeClr val="dk1"/>
              </a:buClr>
              <a:buSzPct val="100000"/>
              <a:buFont typeface="Arial"/>
              <a:buAutoNum type="arabicParenR"/>
            </a:pPr>
            <a:r>
              <a:rPr b="0" i="0" lang="en-US" sz="1100" u="none" cap="none" strike="noStrike">
                <a:solidFill>
                  <a:schemeClr val="dk1"/>
                </a:solidFill>
                <a:latin typeface="Verdana"/>
                <a:ea typeface="Verdana"/>
                <a:cs typeface="Verdana"/>
                <a:sym typeface="Verdana"/>
              </a:rPr>
              <a:t>Talk about the routing tables, and the fact that the containers are on a different network than the Cell service / VM</a:t>
            </a:r>
          </a:p>
          <a:p>
            <a:pPr indent="-228600" lvl="0" marL="228600" marR="0" rtl="0" algn="l">
              <a:spcBef>
                <a:spcPts val="1200"/>
              </a:spcBef>
              <a:spcAft>
                <a:spcPts val="0"/>
              </a:spcAft>
              <a:buClr>
                <a:schemeClr val="dk1"/>
              </a:buClr>
              <a:buSzPct val="100000"/>
              <a:buFont typeface="Arial"/>
              <a:buAutoNum type="arabicParenR"/>
            </a:pPr>
            <a:r>
              <a:rPr b="0" i="0" lang="en-US" sz="1100" u="none" cap="none" strike="noStrike">
                <a:solidFill>
                  <a:schemeClr val="dk1"/>
                </a:solidFill>
                <a:latin typeface="Verdana"/>
                <a:ea typeface="Verdana"/>
                <a:cs typeface="Verdana"/>
                <a:sym typeface="Verdana"/>
              </a:rPr>
              <a:t>It’s also a good time (if prompted) to talk about encryption between the router and the container. This is an IPSec story at the IaaS level</a:t>
            </a:r>
          </a:p>
          <a:p>
            <a:pPr indent="-228600" lvl="0" marL="228600" marR="0" rtl="0" algn="l">
              <a:spcBef>
                <a:spcPts val="1200"/>
              </a:spcBef>
              <a:buClr>
                <a:schemeClr val="dk1"/>
              </a:buClr>
              <a:buSzPct val="100000"/>
              <a:buFont typeface="Arial"/>
              <a:buAutoNum type="arabicParenR"/>
            </a:pPr>
            <a:r>
              <a:rPr b="0" i="0" lang="en-US" sz="1100" u="none" cap="none" strike="noStrike">
                <a:solidFill>
                  <a:schemeClr val="dk1"/>
                </a:solidFill>
                <a:latin typeface="Verdana"/>
                <a:ea typeface="Verdana"/>
                <a:cs typeface="Verdana"/>
                <a:sym typeface="Verdana"/>
              </a:rPr>
              <a:t>Security groups!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594" name="Shape 594"/>
          <p:cNvSpPr txBox="1"/>
          <p:nvPr>
            <p:ph idx="1" type="body"/>
          </p:nvPr>
        </p:nvSpPr>
        <p:spPr>
          <a:xfrm>
            <a:off x="298450" y="2997200"/>
            <a:ext cx="6337300" cy="5842000"/>
          </a:xfrm>
          <a:prstGeom prst="rect">
            <a:avLst/>
          </a:prstGeom>
          <a:noFill/>
          <a:ln>
            <a:noFill/>
          </a:ln>
        </p:spPr>
        <p:txBody>
          <a:bodyPr anchorCtr="0" anchor="t" bIns="0" lIns="0" rIns="0" tIns="0">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7" name="Shape 637"/>
        <p:cNvGrpSpPr/>
        <p:nvPr/>
      </p:nvGrpSpPr>
      <p:grpSpPr>
        <a:xfrm>
          <a:off x="0" y="0"/>
          <a:ext cx="0" cy="0"/>
          <a:chOff x="0" y="0"/>
          <a:chExt cx="0" cy="0"/>
        </a:xfrm>
      </p:grpSpPr>
      <p:sp>
        <p:nvSpPr>
          <p:cNvPr id="638" name="Shape 638"/>
          <p:cNvSpPr/>
          <p:nvPr>
            <p:ph idx="2" type="sldImg"/>
          </p:nvPr>
        </p:nvSpPr>
        <p:spPr>
          <a:xfrm>
            <a:off x="1628775" y="692150"/>
            <a:ext cx="3733800" cy="2100261"/>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39" name="Shape 639"/>
          <p:cNvSpPr txBox="1"/>
          <p:nvPr>
            <p:ph idx="1" type="body"/>
          </p:nvPr>
        </p:nvSpPr>
        <p:spPr>
          <a:xfrm>
            <a:off x="298450" y="2997200"/>
            <a:ext cx="6337300" cy="5842000"/>
          </a:xfrm>
          <a:prstGeom prst="rect">
            <a:avLst/>
          </a:prstGeom>
          <a:noFill/>
          <a:ln>
            <a:noFill/>
          </a:ln>
        </p:spPr>
        <p:txBody>
          <a:bodyPr anchorCtr="0" anchor="t" bIns="91425" lIns="91425" rIns="91425" tIns="91425">
            <a:noAutofit/>
          </a:bodyPr>
          <a:lstStyle/>
          <a:p>
            <a:pPr indent="0" lvl="0" marL="0" marR="0" rtl="0" algn="l">
              <a:spcBef>
                <a:spcPts val="0"/>
              </a:spcBef>
              <a:buClr>
                <a:schemeClr val="dk1"/>
              </a:buClr>
              <a:buSzPct val="25000"/>
              <a:buFont typeface="Arial"/>
              <a:buNone/>
            </a:pPr>
            <a:r>
              <a:rPr b="0" i="0" lang="en-US" sz="1100" u="none" cap="none" strike="noStrike">
                <a:solidFill>
                  <a:schemeClr val="dk1"/>
                </a:solidFill>
                <a:latin typeface="Verdana"/>
                <a:ea typeface="Verdana"/>
                <a:cs typeface="Verdana"/>
                <a:sym typeface="Verdana"/>
              </a:rPr>
              <a:t>Main point here is that you can accept the defaults (perhaps with disk encryption via IaaS), or use external MySQL DB / S3 storage that may more easily align with organization policy.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3" name="Shape 643"/>
        <p:cNvGrpSpPr/>
        <p:nvPr/>
      </p:nvGrpSpPr>
      <p:grpSpPr>
        <a:xfrm>
          <a:off x="0" y="0"/>
          <a:ext cx="0" cy="0"/>
          <a:chOff x="0" y="0"/>
          <a:chExt cx="0" cy="0"/>
        </a:xfrm>
      </p:grpSpPr>
      <p:sp>
        <p:nvSpPr>
          <p:cNvPr id="644" name="Shape 644"/>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45" name="Shape 645"/>
          <p:cNvSpPr txBox="1"/>
          <p:nvPr>
            <p:ph idx="1" type="body"/>
          </p:nvPr>
        </p:nvSpPr>
        <p:spPr>
          <a:xfrm>
            <a:off x="298450" y="2997200"/>
            <a:ext cx="6337300" cy="5842000"/>
          </a:xfrm>
          <a:prstGeom prst="rect">
            <a:avLst/>
          </a:prstGeom>
          <a:noFill/>
          <a:ln>
            <a:noFill/>
          </a:ln>
        </p:spPr>
        <p:txBody>
          <a:bodyPr anchorCtr="0" anchor="t" bIns="0" lIns="0" rIns="0" tIns="0">
            <a:noAutofit/>
          </a:bodyPr>
          <a:lstStyle/>
          <a:p>
            <a:pPr indent="0" lvl="0" marL="0" marR="0" rtl="0" algn="l">
              <a:spcBef>
                <a:spcPts val="0"/>
              </a:spcBef>
              <a:spcAft>
                <a:spcPts val="0"/>
              </a:spcAft>
              <a:buClr>
                <a:schemeClr val="dk1"/>
              </a:buClr>
              <a:buSzPct val="25000"/>
              <a:buFont typeface="Arial"/>
              <a:buNone/>
            </a:pPr>
            <a:r>
              <a:rPr b="0" i="0" lang="en-US" sz="1800" u="none" cap="none" strike="noStrike">
                <a:solidFill>
                  <a:schemeClr val="dk1"/>
                </a:solidFill>
                <a:latin typeface="Verdana"/>
                <a:ea typeface="Verdana"/>
                <a:cs typeface="Verdana"/>
                <a:sym typeface="Verdana"/>
              </a:rPr>
              <a:t>At Pivotal, we believe </a:t>
            </a:r>
            <a:r>
              <a:rPr b="0" i="0" lang="en-US" sz="1800" u="none" cap="none" strike="noStrike">
                <a:solidFill>
                  <a:srgbClr val="FFFFFF"/>
                </a:solidFill>
                <a:latin typeface="Arial"/>
                <a:ea typeface="Arial"/>
                <a:cs typeface="Arial"/>
                <a:sym typeface="Arial"/>
                <a:rtl val="0"/>
              </a:rPr>
              <a:t>Transforming how the world builds software will shape the future.</a:t>
            </a:r>
          </a:p>
          <a:p>
            <a:pPr indent="0" lvl="0" marL="0" marR="0" rtl="0" algn="l">
              <a:spcBef>
                <a:spcPts val="0"/>
              </a:spcBef>
              <a:spcAft>
                <a:spcPts val="0"/>
              </a:spcAft>
              <a:buClr>
                <a:srgbClr val="FFFFFF"/>
              </a:buClr>
              <a:buSzPct val="25000"/>
              <a:buFont typeface="Arial"/>
              <a:buNone/>
            </a:pPr>
            <a:r>
              <a:rPr b="0" i="0" lang="en-US" sz="1800" u="none" cap="none" strike="noStrike">
                <a:solidFill>
                  <a:srgbClr val="FFFFFF"/>
                </a:solidFill>
                <a:latin typeface="Arial"/>
                <a:ea typeface="Arial"/>
                <a:cs typeface="Arial"/>
                <a:sym typeface="Arial"/>
                <a:rtl val="0"/>
              </a:rPr>
              <a:t>This is our core guiding principle that shapes our product and corporate strategy</a:t>
            </a:r>
          </a:p>
          <a:p>
            <a:pPr indent="0" lvl="0" marL="0" marR="0" rtl="0" algn="l">
              <a:spcBef>
                <a:spcPts val="1200"/>
              </a:spcBef>
              <a:buClr>
                <a:schemeClr val="dk1"/>
              </a:buClr>
              <a:buSzPct val="25000"/>
              <a:buFont typeface="Arial"/>
              <a:buNone/>
            </a:pPr>
            <a:r>
              <a:t/>
            </a:r>
            <a:endParaRPr b="0" i="0" sz="1800" u="none" cap="none" strike="noStrike">
              <a:solidFill>
                <a:schemeClr val="dk1"/>
              </a:solidFill>
              <a:latin typeface="Verdana"/>
              <a:ea typeface="Verdana"/>
              <a:cs typeface="Verdana"/>
              <a:sym typeface="Verdana"/>
            </a:endParaRPr>
          </a:p>
        </p:txBody>
      </p:sp>
      <p:sp>
        <p:nvSpPr>
          <p:cNvPr id="646" name="Shape 646"/>
          <p:cNvSpPr txBox="1"/>
          <p:nvPr>
            <p:ph idx="12" type="sldNum"/>
          </p:nvPr>
        </p:nvSpPr>
        <p:spPr>
          <a:xfrm>
            <a:off x="3927775" y="8757589"/>
            <a:ext cx="3004820" cy="461009"/>
          </a:xfrm>
          <a:prstGeom prst="rect">
            <a:avLst/>
          </a:prstGeom>
          <a:noFill/>
          <a:ln>
            <a:noFill/>
          </a:ln>
        </p:spPr>
        <p:txBody>
          <a:bodyPr anchorCtr="0" anchor="t" bIns="46150" lIns="92300" rIns="92300" tIns="46150">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US" sz="1800" u="none" cap="none" strike="noStrike">
                <a:solidFill>
                  <a:schemeClr val="dk1"/>
                </a:solidFill>
                <a:latin typeface="Arial"/>
                <a:ea typeface="Arial"/>
                <a:cs typeface="Arial"/>
                <a:sym typeface="Arial"/>
                <a:rtl val="0"/>
              </a:rPr>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3" name="Shape 653"/>
        <p:cNvGrpSpPr/>
        <p:nvPr/>
      </p:nvGrpSpPr>
      <p:grpSpPr>
        <a:xfrm>
          <a:off x="0" y="0"/>
          <a:ext cx="0" cy="0"/>
          <a:chOff x="0" y="0"/>
          <a:chExt cx="0" cy="0"/>
        </a:xfrm>
      </p:grpSpPr>
      <p:sp>
        <p:nvSpPr>
          <p:cNvPr id="654" name="Shape 654"/>
          <p:cNvSpPr txBox="1"/>
          <p:nvPr>
            <p:ph idx="1" type="body"/>
          </p:nvPr>
        </p:nvSpPr>
        <p:spPr>
          <a:xfrm>
            <a:off x="298450" y="2997200"/>
            <a:ext cx="6337300" cy="58420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Verdana"/>
              <a:ea typeface="Verdana"/>
              <a:cs typeface="Verdana"/>
              <a:sym typeface="Verdana"/>
            </a:endParaRPr>
          </a:p>
        </p:txBody>
      </p:sp>
      <p:sp>
        <p:nvSpPr>
          <p:cNvPr id="655" name="Shape 655"/>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8" name="Shape 718"/>
        <p:cNvGrpSpPr/>
        <p:nvPr/>
      </p:nvGrpSpPr>
      <p:grpSpPr>
        <a:xfrm>
          <a:off x="0" y="0"/>
          <a:ext cx="0" cy="0"/>
          <a:chOff x="0" y="0"/>
          <a:chExt cx="0" cy="0"/>
        </a:xfrm>
      </p:grpSpPr>
      <p:sp>
        <p:nvSpPr>
          <p:cNvPr id="719" name="Shape 719"/>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720" name="Shape 720"/>
          <p:cNvSpPr txBox="1"/>
          <p:nvPr>
            <p:ph idx="1" type="body"/>
          </p:nvPr>
        </p:nvSpPr>
        <p:spPr>
          <a:xfrm>
            <a:off x="298450" y="2997200"/>
            <a:ext cx="6337300" cy="5842000"/>
          </a:xfrm>
          <a:prstGeom prst="rect">
            <a:avLst/>
          </a:prstGeom>
          <a:noFill/>
          <a:ln>
            <a:noFill/>
          </a:ln>
        </p:spPr>
        <p:txBody>
          <a:bodyPr anchorCtr="0" anchor="t" bIns="0" lIns="0" rIns="0" tIns="0">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0" name="Shape 770"/>
        <p:cNvGrpSpPr/>
        <p:nvPr/>
      </p:nvGrpSpPr>
      <p:grpSpPr>
        <a:xfrm>
          <a:off x="0" y="0"/>
          <a:ext cx="0" cy="0"/>
          <a:chOff x="0" y="0"/>
          <a:chExt cx="0" cy="0"/>
        </a:xfrm>
      </p:grpSpPr>
      <p:sp>
        <p:nvSpPr>
          <p:cNvPr id="771" name="Shape 771"/>
          <p:cNvSpPr txBox="1"/>
          <p:nvPr>
            <p:ph idx="1" type="body"/>
          </p:nvPr>
        </p:nvSpPr>
        <p:spPr>
          <a:xfrm>
            <a:off x="298450" y="2997200"/>
            <a:ext cx="6337300" cy="5842000"/>
          </a:xfrm>
          <a:prstGeom prst="rect">
            <a:avLst/>
          </a:prstGeom>
          <a:noFill/>
          <a:ln>
            <a:noFill/>
          </a:ln>
        </p:spPr>
        <p:txBody>
          <a:bodyPr anchorCtr="0" anchor="ctr" bIns="91425" lIns="91425" rIns="91425" tIns="91425">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Verdana"/>
              <a:ea typeface="Verdana"/>
              <a:cs typeface="Verdana"/>
              <a:sym typeface="Verdana"/>
            </a:endParaRPr>
          </a:p>
        </p:txBody>
      </p:sp>
      <p:sp>
        <p:nvSpPr>
          <p:cNvPr id="772" name="Shape 772"/>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18" name="Shape 218"/>
          <p:cNvSpPr txBox="1"/>
          <p:nvPr>
            <p:ph idx="1" type="body"/>
          </p:nvPr>
        </p:nvSpPr>
        <p:spPr>
          <a:xfrm>
            <a:off x="298450" y="2997200"/>
            <a:ext cx="6337300" cy="5842000"/>
          </a:xfrm>
          <a:prstGeom prst="rect">
            <a:avLst/>
          </a:prstGeom>
          <a:noFill/>
          <a:ln>
            <a:noFill/>
          </a:ln>
        </p:spPr>
        <p:txBody>
          <a:bodyPr anchorCtr="0" anchor="t" bIns="0" lIns="0" rIns="0" tIns="0">
            <a:noAutofit/>
          </a:bodyPr>
          <a:lstStyle/>
          <a:p>
            <a:pPr indent="0" lvl="0" marL="0" marR="0" rtl="0" algn="l">
              <a:spcBef>
                <a:spcPts val="0"/>
              </a:spcBef>
              <a:spcAft>
                <a:spcPts val="0"/>
              </a:spcAft>
              <a:buClr>
                <a:schemeClr val="dk1"/>
              </a:buClr>
              <a:buSzPct val="25000"/>
              <a:buFont typeface="Arial"/>
              <a:buNone/>
            </a:pPr>
            <a:r>
              <a:rPr b="0" i="0" lang="en-US" sz="1800" u="none" cap="none" strike="noStrike">
                <a:solidFill>
                  <a:schemeClr val="dk1"/>
                </a:solidFill>
                <a:latin typeface="Verdana"/>
                <a:ea typeface="Verdana"/>
                <a:cs typeface="Verdana"/>
                <a:sym typeface="Verdana"/>
              </a:rPr>
              <a:t>At Pivotal, we believe </a:t>
            </a:r>
            <a:r>
              <a:rPr b="0" i="0" lang="en-US" sz="1800" u="none" cap="none" strike="noStrike">
                <a:solidFill>
                  <a:srgbClr val="FFFFFF"/>
                </a:solidFill>
                <a:latin typeface="Arial"/>
                <a:ea typeface="Arial"/>
                <a:cs typeface="Arial"/>
                <a:sym typeface="Arial"/>
                <a:rtl val="0"/>
              </a:rPr>
              <a:t>Transforming how the world builds software will shape the future.</a:t>
            </a:r>
          </a:p>
          <a:p>
            <a:pPr indent="0" lvl="0" marL="0" marR="0" rtl="0" algn="l">
              <a:spcBef>
                <a:spcPts val="0"/>
              </a:spcBef>
              <a:spcAft>
                <a:spcPts val="0"/>
              </a:spcAft>
              <a:buClr>
                <a:srgbClr val="FFFFFF"/>
              </a:buClr>
              <a:buSzPct val="25000"/>
              <a:buFont typeface="Arial"/>
              <a:buNone/>
            </a:pPr>
            <a:r>
              <a:rPr b="0" i="0" lang="en-US" sz="1800" u="none" cap="none" strike="noStrike">
                <a:solidFill>
                  <a:srgbClr val="FFFFFF"/>
                </a:solidFill>
                <a:latin typeface="Arial"/>
                <a:ea typeface="Arial"/>
                <a:cs typeface="Arial"/>
                <a:sym typeface="Arial"/>
                <a:rtl val="0"/>
              </a:rPr>
              <a:t>This is our core guiding principle that shapes our product and corporate strategy</a:t>
            </a:r>
          </a:p>
          <a:p>
            <a:pPr indent="0" lvl="0" marL="0" marR="0" rtl="0" algn="l">
              <a:spcBef>
                <a:spcPts val="1200"/>
              </a:spcBef>
              <a:buClr>
                <a:schemeClr val="dk1"/>
              </a:buClr>
              <a:buSzPct val="25000"/>
              <a:buFont typeface="Arial"/>
              <a:buNone/>
            </a:pPr>
            <a:r>
              <a:t/>
            </a:r>
            <a:endParaRPr b="0" i="0" sz="1800" u="none" cap="none" strike="noStrike">
              <a:solidFill>
                <a:schemeClr val="dk1"/>
              </a:solidFill>
              <a:latin typeface="Verdana"/>
              <a:ea typeface="Verdana"/>
              <a:cs typeface="Verdana"/>
              <a:sym typeface="Verdana"/>
            </a:endParaRPr>
          </a:p>
        </p:txBody>
      </p:sp>
      <p:sp>
        <p:nvSpPr>
          <p:cNvPr id="219" name="Shape 219"/>
          <p:cNvSpPr txBox="1"/>
          <p:nvPr>
            <p:ph idx="12" type="sldNum"/>
          </p:nvPr>
        </p:nvSpPr>
        <p:spPr>
          <a:xfrm>
            <a:off x="3927775" y="8757589"/>
            <a:ext cx="3004820" cy="461009"/>
          </a:xfrm>
          <a:prstGeom prst="rect">
            <a:avLst/>
          </a:prstGeom>
          <a:noFill/>
          <a:ln>
            <a:noFill/>
          </a:ln>
        </p:spPr>
        <p:txBody>
          <a:bodyPr anchorCtr="0" anchor="t" bIns="46150" lIns="92300" rIns="92300" tIns="46150">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US" sz="1800" u="none" cap="none" strike="noStrike">
                <a:solidFill>
                  <a:schemeClr val="dk1"/>
                </a:solidFill>
                <a:latin typeface="Arial"/>
                <a:ea typeface="Arial"/>
                <a:cs typeface="Arial"/>
                <a:sym typeface="Arial"/>
                <a:rtl val="0"/>
              </a:rPr>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4" name="Shape 804"/>
        <p:cNvGrpSpPr/>
        <p:nvPr/>
      </p:nvGrpSpPr>
      <p:grpSpPr>
        <a:xfrm>
          <a:off x="0" y="0"/>
          <a:ext cx="0" cy="0"/>
          <a:chOff x="0" y="0"/>
          <a:chExt cx="0" cy="0"/>
        </a:xfrm>
      </p:grpSpPr>
      <p:sp>
        <p:nvSpPr>
          <p:cNvPr id="805" name="Shape 805"/>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06" name="Shape 806"/>
          <p:cNvSpPr txBox="1"/>
          <p:nvPr>
            <p:ph idx="1" type="body"/>
          </p:nvPr>
        </p:nvSpPr>
        <p:spPr>
          <a:xfrm>
            <a:off x="298450" y="2997200"/>
            <a:ext cx="6337300" cy="5842000"/>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dk1"/>
              </a:buClr>
              <a:buSzPct val="25000"/>
              <a:buFont typeface="Arial"/>
              <a:buNone/>
            </a:pPr>
            <a:r>
              <a:t/>
            </a:r>
            <a:endParaRPr b="0" i="0" sz="18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2" name="Shape 812"/>
        <p:cNvGrpSpPr/>
        <p:nvPr/>
      </p:nvGrpSpPr>
      <p:grpSpPr>
        <a:xfrm>
          <a:off x="0" y="0"/>
          <a:ext cx="0" cy="0"/>
          <a:chOff x="0" y="0"/>
          <a:chExt cx="0" cy="0"/>
        </a:xfrm>
      </p:grpSpPr>
      <p:sp>
        <p:nvSpPr>
          <p:cNvPr id="813" name="Shape 813"/>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14" name="Shape 814"/>
          <p:cNvSpPr txBox="1"/>
          <p:nvPr>
            <p:ph idx="1" type="body"/>
          </p:nvPr>
        </p:nvSpPr>
        <p:spPr>
          <a:xfrm>
            <a:off x="298450" y="2997200"/>
            <a:ext cx="6337300" cy="5842000"/>
          </a:xfrm>
          <a:prstGeom prst="rect">
            <a:avLst/>
          </a:prstGeom>
          <a:noFill/>
          <a:ln>
            <a:noFill/>
          </a:ln>
        </p:spPr>
        <p:txBody>
          <a:bodyPr anchorCtr="0" anchor="t" bIns="0" lIns="0" rIns="0" tIns="0">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Verdana"/>
              <a:ea typeface="Verdana"/>
              <a:cs typeface="Verdana"/>
              <a:sym typeface="Verdana"/>
            </a:endParaRPr>
          </a:p>
        </p:txBody>
      </p:sp>
      <p:sp>
        <p:nvSpPr>
          <p:cNvPr id="815" name="Shape 815"/>
          <p:cNvSpPr txBox="1"/>
          <p:nvPr>
            <p:ph idx="12" type="sldNum"/>
          </p:nvPr>
        </p:nvSpPr>
        <p:spPr>
          <a:xfrm>
            <a:off x="3927775" y="8757589"/>
            <a:ext cx="3004820" cy="461009"/>
          </a:xfrm>
          <a:prstGeom prst="rect">
            <a:avLst/>
          </a:prstGeom>
          <a:noFill/>
          <a:ln>
            <a:noFill/>
          </a:ln>
        </p:spPr>
        <p:txBody>
          <a:bodyPr anchorCtr="0" anchor="t" bIns="46150" lIns="92300" rIns="92300" tIns="46150">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US" sz="1800" u="none" cap="none" strike="noStrike">
                <a:solidFill>
                  <a:schemeClr val="dk1"/>
                </a:solidFill>
                <a:latin typeface="Arial"/>
                <a:ea typeface="Arial"/>
                <a:cs typeface="Arial"/>
                <a:sym typeface="Arial"/>
                <a:rtl val="0"/>
              </a:rPr>
              <a:t>‹#›</a:t>
            </a:fld>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2" name="Shape 822"/>
        <p:cNvGrpSpPr/>
        <p:nvPr/>
      </p:nvGrpSpPr>
      <p:grpSpPr>
        <a:xfrm>
          <a:off x="0" y="0"/>
          <a:ext cx="0" cy="0"/>
          <a:chOff x="0" y="0"/>
          <a:chExt cx="0" cy="0"/>
        </a:xfrm>
      </p:grpSpPr>
      <p:sp>
        <p:nvSpPr>
          <p:cNvPr id="823" name="Shape 823"/>
          <p:cNvSpPr/>
          <p:nvPr>
            <p:ph idx="2" type="sldImg"/>
          </p:nvPr>
        </p:nvSpPr>
        <p:spPr>
          <a:xfrm>
            <a:off x="1628775" y="692150"/>
            <a:ext cx="3733800" cy="2100261"/>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824" name="Shape 824"/>
          <p:cNvSpPr txBox="1"/>
          <p:nvPr>
            <p:ph idx="1" type="body"/>
          </p:nvPr>
        </p:nvSpPr>
        <p:spPr>
          <a:xfrm>
            <a:off x="298450" y="2997200"/>
            <a:ext cx="6337300" cy="5842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One of the chief challenges to managing a distributed system is reacting to CVE advisories.</a:t>
            </a:r>
          </a:p>
          <a:p>
            <a:pPr indent="0" lvl="0" marL="0" marR="0" rtl="0" algn="l">
              <a:spcBef>
                <a:spcPts val="1200"/>
              </a:spcBef>
              <a:spcAft>
                <a:spcPts val="0"/>
              </a:spcAft>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a:p>
            <a:pPr indent="0" lvl="0" marL="0" marR="0" rtl="0" algn="l">
              <a:lnSpc>
                <a:spcPct val="100000"/>
              </a:lnSpc>
              <a:spcBef>
                <a:spcPts val="120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Patching CVEs at scale is hard – you have 100s or 1000s of VMs with different software. It’s hard to roll out patches in response to advisories at all, much less doing it automated, rapidly and with assurance that the outcome works. Let’s take a look at how PCF achieves this through automation and abstraction: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8" name="Shape 828"/>
        <p:cNvGrpSpPr/>
        <p:nvPr/>
      </p:nvGrpSpPr>
      <p:grpSpPr>
        <a:xfrm>
          <a:off x="0" y="0"/>
          <a:ext cx="0" cy="0"/>
          <a:chOff x="0" y="0"/>
          <a:chExt cx="0" cy="0"/>
        </a:xfrm>
      </p:grpSpPr>
      <p:sp>
        <p:nvSpPr>
          <p:cNvPr id="829" name="Shape 829"/>
          <p:cNvSpPr txBox="1"/>
          <p:nvPr>
            <p:ph idx="1" type="body"/>
          </p:nvPr>
        </p:nvSpPr>
        <p:spPr>
          <a:xfrm>
            <a:off x="298450" y="2997200"/>
            <a:ext cx="6337300" cy="5842000"/>
          </a:xfrm>
          <a:prstGeom prst="rect">
            <a:avLst/>
          </a:prstGeom>
        </p:spPr>
        <p:txBody>
          <a:bodyPr anchorCtr="0" anchor="t" bIns="91425" lIns="91425" rIns="91425" tIns="91425">
            <a:noAutofit/>
          </a:bodyPr>
          <a:lstStyle/>
          <a:p>
            <a:pPr lvl="0">
              <a:spcBef>
                <a:spcPts val="0"/>
              </a:spcBef>
              <a:buNone/>
            </a:pPr>
            <a:r>
              <a:t/>
            </a:r>
            <a:endParaRPr/>
          </a:p>
        </p:txBody>
      </p:sp>
      <p:sp>
        <p:nvSpPr>
          <p:cNvPr id="830" name="Shape 830"/>
          <p:cNvSpPr/>
          <p:nvPr>
            <p:ph idx="2" type="sldImg"/>
          </p:nvPr>
        </p:nvSpPr>
        <p:spPr>
          <a:xfrm>
            <a:off x="1628775" y="692150"/>
            <a:ext cx="3733800" cy="2100261"/>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5" name="Shape 875"/>
        <p:cNvGrpSpPr/>
        <p:nvPr/>
      </p:nvGrpSpPr>
      <p:grpSpPr>
        <a:xfrm>
          <a:off x="0" y="0"/>
          <a:ext cx="0" cy="0"/>
          <a:chOff x="0" y="0"/>
          <a:chExt cx="0" cy="0"/>
        </a:xfrm>
      </p:grpSpPr>
      <p:sp>
        <p:nvSpPr>
          <p:cNvPr id="876" name="Shape 876"/>
          <p:cNvSpPr txBox="1"/>
          <p:nvPr>
            <p:ph idx="1" type="body"/>
          </p:nvPr>
        </p:nvSpPr>
        <p:spPr>
          <a:xfrm>
            <a:off x="298450" y="2997200"/>
            <a:ext cx="6337300" cy="5842000"/>
          </a:xfrm>
          <a:prstGeom prst="rect">
            <a:avLst/>
          </a:prstGeom>
        </p:spPr>
        <p:txBody>
          <a:bodyPr anchorCtr="0" anchor="t" bIns="91425" lIns="91425" rIns="91425" tIns="91425">
            <a:noAutofit/>
          </a:bodyPr>
          <a:lstStyle/>
          <a:p>
            <a:pPr lvl="0">
              <a:spcBef>
                <a:spcPts val="0"/>
              </a:spcBef>
              <a:buNone/>
            </a:pPr>
            <a:r>
              <a:t/>
            </a:r>
            <a:endParaRPr/>
          </a:p>
        </p:txBody>
      </p:sp>
      <p:sp>
        <p:nvSpPr>
          <p:cNvPr id="877" name="Shape 877"/>
          <p:cNvSpPr/>
          <p:nvPr>
            <p:ph idx="2" type="sldImg"/>
          </p:nvPr>
        </p:nvSpPr>
        <p:spPr>
          <a:xfrm>
            <a:off x="1628775" y="692150"/>
            <a:ext cx="3733800" cy="2100261"/>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6" name="Shape 906"/>
        <p:cNvGrpSpPr/>
        <p:nvPr/>
      </p:nvGrpSpPr>
      <p:grpSpPr>
        <a:xfrm>
          <a:off x="0" y="0"/>
          <a:ext cx="0" cy="0"/>
          <a:chOff x="0" y="0"/>
          <a:chExt cx="0" cy="0"/>
        </a:xfrm>
      </p:grpSpPr>
      <p:sp>
        <p:nvSpPr>
          <p:cNvPr id="907" name="Shape 907"/>
          <p:cNvSpPr txBox="1"/>
          <p:nvPr>
            <p:ph idx="1" type="body"/>
          </p:nvPr>
        </p:nvSpPr>
        <p:spPr>
          <a:xfrm>
            <a:off x="298450" y="2997200"/>
            <a:ext cx="6337300" cy="5842000"/>
          </a:xfrm>
          <a:prstGeom prst="rect">
            <a:avLst/>
          </a:prstGeom>
        </p:spPr>
        <p:txBody>
          <a:bodyPr anchorCtr="0" anchor="t" bIns="91425" lIns="91425" rIns="91425" tIns="91425">
            <a:noAutofit/>
          </a:bodyPr>
          <a:lstStyle/>
          <a:p>
            <a:pPr lvl="0">
              <a:spcBef>
                <a:spcPts val="0"/>
              </a:spcBef>
              <a:buNone/>
            </a:pPr>
            <a:r>
              <a:t/>
            </a:r>
            <a:endParaRPr/>
          </a:p>
        </p:txBody>
      </p:sp>
      <p:sp>
        <p:nvSpPr>
          <p:cNvPr id="908" name="Shape 908"/>
          <p:cNvSpPr/>
          <p:nvPr>
            <p:ph idx="2" type="sldImg"/>
          </p:nvPr>
        </p:nvSpPr>
        <p:spPr>
          <a:xfrm>
            <a:off x="1628775" y="692150"/>
            <a:ext cx="3733800" cy="2100261"/>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0" name="Shape 930"/>
        <p:cNvGrpSpPr/>
        <p:nvPr/>
      </p:nvGrpSpPr>
      <p:grpSpPr>
        <a:xfrm>
          <a:off x="0" y="0"/>
          <a:ext cx="0" cy="0"/>
          <a:chOff x="0" y="0"/>
          <a:chExt cx="0" cy="0"/>
        </a:xfrm>
      </p:grpSpPr>
      <p:sp>
        <p:nvSpPr>
          <p:cNvPr id="931" name="Shape 931"/>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32" name="Shape 932"/>
          <p:cNvSpPr txBox="1"/>
          <p:nvPr>
            <p:ph idx="1" type="body"/>
          </p:nvPr>
        </p:nvSpPr>
        <p:spPr>
          <a:xfrm>
            <a:off x="298450" y="2997200"/>
            <a:ext cx="6337300" cy="5842000"/>
          </a:xfrm>
          <a:prstGeom prst="rect">
            <a:avLst/>
          </a:prstGeom>
          <a:noFill/>
          <a:ln>
            <a:noFill/>
          </a:ln>
        </p:spPr>
        <p:txBody>
          <a:bodyPr anchorCtr="0" anchor="t" bIns="91425" lIns="91425" rIns="91425" tIns="91425">
            <a:noAutofit/>
          </a:bodyPr>
          <a:lstStyle/>
          <a:p>
            <a:pPr indent="0" lvl="0" marL="0" marR="0" rtl="0" algn="l">
              <a:spcBef>
                <a:spcPts val="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Structured Platform Provides the Right level of Abstraction</a:t>
            </a:r>
          </a:p>
          <a:p>
            <a:pPr indent="-120650" lvl="1" marL="400050" marR="0" rtl="0" algn="l">
              <a:spcBef>
                <a:spcPts val="600"/>
              </a:spcBef>
              <a:spcAft>
                <a:spcPts val="0"/>
              </a:spcAft>
              <a:buClr>
                <a:schemeClr val="dk1"/>
              </a:buClr>
              <a:buSzPct val="100000"/>
              <a:buFont typeface="Noto Sans Symbols"/>
              <a:buChar char="•"/>
            </a:pPr>
            <a:r>
              <a:rPr b="0" i="0" lang="en-US" sz="1100" u="none" cap="none" strike="noStrike">
                <a:solidFill>
                  <a:schemeClr val="dk1"/>
                </a:solidFill>
                <a:latin typeface="Verdana"/>
                <a:ea typeface="Verdana"/>
                <a:cs typeface="Verdana"/>
                <a:sym typeface="Verdana"/>
              </a:rPr>
              <a:t>Push the “App” (as opposed to customized VM)</a:t>
            </a:r>
          </a:p>
          <a:p>
            <a:pPr indent="-120650" lvl="1" marL="400050" marR="0" rtl="0" algn="l">
              <a:spcBef>
                <a:spcPts val="600"/>
              </a:spcBef>
              <a:spcAft>
                <a:spcPts val="0"/>
              </a:spcAft>
              <a:buClr>
                <a:schemeClr val="dk1"/>
              </a:buClr>
              <a:buSzPct val="100000"/>
              <a:buFont typeface="Noto Sans Symbols"/>
              <a:buChar char="•"/>
            </a:pPr>
            <a:r>
              <a:rPr b="0" i="0" lang="en-US" sz="1100" u="none" cap="none" strike="noStrike">
                <a:solidFill>
                  <a:schemeClr val="dk1"/>
                </a:solidFill>
                <a:latin typeface="Verdana"/>
                <a:ea typeface="Verdana"/>
                <a:cs typeface="Verdana"/>
                <a:sym typeface="Verdana"/>
              </a:rPr>
              <a:t>Structured Middleware Provided by Platform Buildpacks</a:t>
            </a:r>
          </a:p>
          <a:p>
            <a:pPr indent="-120650" lvl="1" marL="400050" marR="0" rtl="0" algn="l">
              <a:spcBef>
                <a:spcPts val="600"/>
              </a:spcBef>
              <a:spcAft>
                <a:spcPts val="0"/>
              </a:spcAft>
              <a:buClr>
                <a:schemeClr val="dk1"/>
              </a:buClr>
              <a:buSzPct val="100000"/>
              <a:buFont typeface="Noto Sans Symbols"/>
              <a:buChar char="•"/>
            </a:pPr>
            <a:r>
              <a:rPr b="0" i="0" lang="en-US" sz="1100" u="none" cap="none" strike="noStrike">
                <a:solidFill>
                  <a:schemeClr val="dk1"/>
                </a:solidFill>
                <a:latin typeface="Verdana"/>
                <a:ea typeface="Verdana"/>
                <a:cs typeface="Verdana"/>
                <a:sym typeface="Verdana"/>
              </a:rPr>
              <a:t>Platform generates and lifecycle-manages immutable containerized images in support of application workloads</a:t>
            </a:r>
          </a:p>
          <a:p>
            <a:pPr indent="0" lvl="0" marL="0" marR="0" rtl="0" algn="l">
              <a:spcBef>
                <a:spcPts val="120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Application Operations Autonomy</a:t>
            </a:r>
          </a:p>
          <a:p>
            <a:pPr indent="-120650" lvl="1" marL="400050" marR="0" rtl="0" algn="l">
              <a:spcBef>
                <a:spcPts val="600"/>
              </a:spcBef>
              <a:spcAft>
                <a:spcPts val="0"/>
              </a:spcAft>
              <a:buClr>
                <a:schemeClr val="dk1"/>
              </a:buClr>
              <a:buSzPct val="100000"/>
              <a:buFont typeface="Noto Sans Symbols"/>
              <a:buChar char="•"/>
            </a:pPr>
            <a:r>
              <a:rPr b="0" i="0" lang="en-US" sz="1100" u="none" cap="none" strike="noStrike">
                <a:solidFill>
                  <a:schemeClr val="dk1"/>
                </a:solidFill>
                <a:latin typeface="Verdana"/>
                <a:ea typeface="Verdana"/>
                <a:cs typeface="Verdana"/>
                <a:sym typeface="Verdana"/>
              </a:rPr>
              <a:t>Freedom to self-service deploy/update without Platform Ops Involvement</a:t>
            </a:r>
          </a:p>
          <a:p>
            <a:pPr indent="-120650" lvl="1" marL="400050" marR="0" rtl="0" algn="l">
              <a:spcBef>
                <a:spcPts val="600"/>
              </a:spcBef>
              <a:spcAft>
                <a:spcPts val="0"/>
              </a:spcAft>
              <a:buClr>
                <a:schemeClr val="dk1"/>
              </a:buClr>
              <a:buSzPct val="100000"/>
              <a:buFont typeface="Noto Sans Symbols"/>
              <a:buChar char="•"/>
            </a:pPr>
            <a:r>
              <a:rPr b="0" i="0" lang="en-US" sz="1100" u="none" cap="none" strike="noStrike">
                <a:solidFill>
                  <a:schemeClr val="dk1"/>
                </a:solidFill>
                <a:latin typeface="Verdana"/>
                <a:ea typeface="Verdana"/>
                <a:cs typeface="Verdana"/>
                <a:sym typeface="Verdana"/>
              </a:rPr>
              <a:t>Application Log streams and container-level SSH support allow for application troubleshooting without ever requiring direct platform VM access.</a:t>
            </a:r>
          </a:p>
          <a:p>
            <a:pPr indent="0" lvl="0" marL="0" marR="0" rtl="0" algn="l">
              <a:spcBef>
                <a:spcPts val="120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Platform Operations Autonomy</a:t>
            </a:r>
          </a:p>
          <a:p>
            <a:pPr indent="-120650" lvl="1" marL="400050" marR="0" rtl="0" algn="l">
              <a:spcBef>
                <a:spcPts val="600"/>
              </a:spcBef>
              <a:spcAft>
                <a:spcPts val="0"/>
              </a:spcAft>
              <a:buClr>
                <a:schemeClr val="dk1"/>
              </a:buClr>
              <a:buSzPct val="100000"/>
              <a:buFont typeface="Noto Sans Symbols"/>
              <a:buChar char="•"/>
            </a:pPr>
            <a:r>
              <a:rPr b="0" i="0" lang="en-US" sz="1100" u="none" cap="none" strike="noStrike">
                <a:solidFill>
                  <a:schemeClr val="dk1"/>
                </a:solidFill>
                <a:latin typeface="Verdana"/>
                <a:ea typeface="Verdana"/>
                <a:cs typeface="Verdana"/>
                <a:sym typeface="Verdana"/>
              </a:rPr>
              <a:t>Zero-Downtime Application, Middleware, OS &amp; Platform Update Support </a:t>
            </a:r>
          </a:p>
          <a:p>
            <a:pPr indent="0" lvl="0" marL="0" marR="0" rtl="0" algn="l">
              <a:spcBef>
                <a:spcPts val="120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6" name="Shape 936"/>
        <p:cNvGrpSpPr/>
        <p:nvPr/>
      </p:nvGrpSpPr>
      <p:grpSpPr>
        <a:xfrm>
          <a:off x="0" y="0"/>
          <a:ext cx="0" cy="0"/>
          <a:chOff x="0" y="0"/>
          <a:chExt cx="0" cy="0"/>
        </a:xfrm>
      </p:grpSpPr>
      <p:sp>
        <p:nvSpPr>
          <p:cNvPr id="937" name="Shape 937"/>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38" name="Shape 938"/>
          <p:cNvSpPr txBox="1"/>
          <p:nvPr>
            <p:ph idx="1" type="body"/>
          </p:nvPr>
        </p:nvSpPr>
        <p:spPr>
          <a:xfrm>
            <a:off x="298450" y="2997200"/>
            <a:ext cx="6337300" cy="5842000"/>
          </a:xfrm>
          <a:prstGeom prst="rect">
            <a:avLst/>
          </a:prstGeom>
          <a:noFill/>
          <a:ln>
            <a:noFill/>
          </a:ln>
        </p:spPr>
        <p:txBody>
          <a:bodyPr anchorCtr="0" anchor="t" bIns="0" lIns="0" rIns="0" tIns="0">
            <a:noAutofit/>
          </a:bodyPr>
          <a:lstStyle/>
          <a:p>
            <a:pPr indent="0" lvl="0" marL="0" marR="0" rtl="0" algn="l">
              <a:spcBef>
                <a:spcPts val="0"/>
              </a:spcBef>
              <a:spcAft>
                <a:spcPts val="0"/>
              </a:spcAft>
              <a:buClr>
                <a:schemeClr val="dk1"/>
              </a:buClr>
              <a:buSzPct val="25000"/>
              <a:buFont typeface="Arial"/>
              <a:buNone/>
            </a:pPr>
            <a:r>
              <a:rPr b="0" i="0" lang="en-US" sz="1800" u="none" cap="none" strike="noStrike">
                <a:solidFill>
                  <a:schemeClr val="dk1"/>
                </a:solidFill>
                <a:latin typeface="Verdana"/>
                <a:ea typeface="Verdana"/>
                <a:cs typeface="Verdana"/>
                <a:sym typeface="Verdana"/>
              </a:rPr>
              <a:t>At Pivotal, we believe </a:t>
            </a:r>
            <a:r>
              <a:rPr b="0" i="0" lang="en-US" sz="1800" u="none" cap="none" strike="noStrike">
                <a:solidFill>
                  <a:srgbClr val="FFFFFF"/>
                </a:solidFill>
                <a:latin typeface="Arial"/>
                <a:ea typeface="Arial"/>
                <a:cs typeface="Arial"/>
                <a:sym typeface="Arial"/>
                <a:rtl val="0"/>
              </a:rPr>
              <a:t>Transforming how the world builds software will shape the future.</a:t>
            </a:r>
          </a:p>
          <a:p>
            <a:pPr indent="0" lvl="0" marL="0" marR="0" rtl="0" algn="l">
              <a:spcBef>
                <a:spcPts val="0"/>
              </a:spcBef>
              <a:spcAft>
                <a:spcPts val="0"/>
              </a:spcAft>
              <a:buClr>
                <a:srgbClr val="FFFFFF"/>
              </a:buClr>
              <a:buSzPct val="25000"/>
              <a:buFont typeface="Arial"/>
              <a:buNone/>
            </a:pPr>
            <a:r>
              <a:rPr b="0" i="0" lang="en-US" sz="1800" u="none" cap="none" strike="noStrike">
                <a:solidFill>
                  <a:srgbClr val="FFFFFF"/>
                </a:solidFill>
                <a:latin typeface="Arial"/>
                <a:ea typeface="Arial"/>
                <a:cs typeface="Arial"/>
                <a:sym typeface="Arial"/>
                <a:rtl val="0"/>
              </a:rPr>
              <a:t>This is our core guiding principle that shapes our product and corporate strategy</a:t>
            </a:r>
          </a:p>
          <a:p>
            <a:pPr indent="0" lvl="0" marL="0" marR="0" rtl="0" algn="l">
              <a:spcBef>
                <a:spcPts val="1200"/>
              </a:spcBef>
              <a:buClr>
                <a:schemeClr val="dk1"/>
              </a:buClr>
              <a:buSzPct val="25000"/>
              <a:buFont typeface="Arial"/>
              <a:buNone/>
            </a:pPr>
            <a:r>
              <a:t/>
            </a:r>
            <a:endParaRPr b="0" i="0" sz="1800" u="none" cap="none" strike="noStrike">
              <a:solidFill>
                <a:schemeClr val="dk1"/>
              </a:solidFill>
              <a:latin typeface="Verdana"/>
              <a:ea typeface="Verdana"/>
              <a:cs typeface="Verdana"/>
              <a:sym typeface="Verdana"/>
            </a:endParaRPr>
          </a:p>
        </p:txBody>
      </p:sp>
      <p:sp>
        <p:nvSpPr>
          <p:cNvPr id="939" name="Shape 939"/>
          <p:cNvSpPr txBox="1"/>
          <p:nvPr>
            <p:ph idx="12" type="sldNum"/>
          </p:nvPr>
        </p:nvSpPr>
        <p:spPr>
          <a:xfrm>
            <a:off x="3927775" y="8757589"/>
            <a:ext cx="3004820" cy="461009"/>
          </a:xfrm>
          <a:prstGeom prst="rect">
            <a:avLst/>
          </a:prstGeom>
          <a:noFill/>
          <a:ln>
            <a:noFill/>
          </a:ln>
        </p:spPr>
        <p:txBody>
          <a:bodyPr anchorCtr="0" anchor="t" bIns="46150" lIns="92300" rIns="92300" tIns="46150">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US" sz="1800" u="none" cap="none" strike="noStrike">
                <a:solidFill>
                  <a:schemeClr val="dk1"/>
                </a:solidFill>
                <a:latin typeface="Arial"/>
                <a:ea typeface="Arial"/>
                <a:cs typeface="Arial"/>
                <a:sym typeface="Arial"/>
                <a:rtl val="0"/>
              </a:rPr>
              <a:t>‹#›</a:t>
            </a:fld>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6" name="Shape 946"/>
        <p:cNvGrpSpPr/>
        <p:nvPr/>
      </p:nvGrpSpPr>
      <p:grpSpPr>
        <a:xfrm>
          <a:off x="0" y="0"/>
          <a:ext cx="0" cy="0"/>
          <a:chOff x="0" y="0"/>
          <a:chExt cx="0" cy="0"/>
        </a:xfrm>
      </p:grpSpPr>
      <p:sp>
        <p:nvSpPr>
          <p:cNvPr id="947" name="Shape 947"/>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a:headEnd len="med" w="med" type="none"/>
            <a:tailEnd len="med" w="med" type="none"/>
          </a:ln>
        </p:spPr>
      </p:sp>
      <p:sp>
        <p:nvSpPr>
          <p:cNvPr id="948" name="Shape 948"/>
          <p:cNvSpPr txBox="1"/>
          <p:nvPr>
            <p:ph idx="1" type="body"/>
          </p:nvPr>
        </p:nvSpPr>
        <p:spPr>
          <a:xfrm>
            <a:off x="298450" y="2997200"/>
            <a:ext cx="6337300" cy="5842000"/>
          </a:xfrm>
          <a:prstGeom prst="rect">
            <a:avLst/>
          </a:prstGeom>
          <a:noFill/>
          <a:ln>
            <a:noFill/>
          </a:ln>
        </p:spPr>
        <p:txBody>
          <a:bodyPr anchorCtr="0" anchor="t" bIns="0" lIns="0" rIns="0" tIns="0">
            <a:noAutofit/>
          </a:bodyPr>
          <a:lstStyle/>
          <a:p>
            <a:pPr indent="0" lvl="1" marL="0" marR="0" rtl="0" algn="l">
              <a:spcBef>
                <a:spcPts val="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Application performance monitoring is built into the platform. Pivotal aggregates and streams all system logs, including the load balancer, application, middleware, and operating system. We also log and aggregate application deployment and scale events. You can combine Pivotal with Splunk or use a lower cost log event correlation system because we handle aggregation of multiple log sources. `When it comes to application metrics, we provide a multitude of IT operator data points, including routing counters and VM CPU/RAM health statistics. Each line of business can turn on auto-scaling that will increase/decrease the application instances when average CPU utilization goes up/down. </a:t>
            </a:r>
          </a:p>
          <a:p>
            <a:pPr indent="0" lvl="1" marL="0" marR="0" rtl="0" algn="l">
              <a:spcBef>
                <a:spcPts val="1200"/>
              </a:spcBef>
              <a:spcAft>
                <a:spcPts val="0"/>
              </a:spcAft>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a:p>
            <a:pPr indent="0" lvl="1" marL="0" marR="0" rtl="0" algn="l">
              <a:spcBef>
                <a:spcPts val="120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Lastly, Pivotal recognizes that some vendors can add monitor capabilities above/beyond what we provide. We strongly caution you against using “legacy” platforms like CA and HP, but App Dynamics and New Relic are PaaS aware and work out of the box with Pivotal CF. </a:t>
            </a:r>
          </a:p>
          <a:p>
            <a:pPr indent="0" lvl="0" marL="0" marR="0" rtl="0" algn="l">
              <a:spcBef>
                <a:spcPts val="120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3" name="Shape 953"/>
        <p:cNvGrpSpPr/>
        <p:nvPr/>
      </p:nvGrpSpPr>
      <p:grpSpPr>
        <a:xfrm>
          <a:off x="0" y="0"/>
          <a:ext cx="0" cy="0"/>
          <a:chOff x="0" y="0"/>
          <a:chExt cx="0" cy="0"/>
        </a:xfrm>
      </p:grpSpPr>
      <p:sp>
        <p:nvSpPr>
          <p:cNvPr id="954" name="Shape 954"/>
          <p:cNvSpPr txBox="1"/>
          <p:nvPr>
            <p:ph idx="1" type="body"/>
          </p:nvPr>
        </p:nvSpPr>
        <p:spPr>
          <a:xfrm>
            <a:off x="298450" y="2997200"/>
            <a:ext cx="6337300" cy="5842000"/>
          </a:xfrm>
          <a:prstGeom prst="rect">
            <a:avLst/>
          </a:prstGeom>
        </p:spPr>
        <p:txBody>
          <a:bodyPr anchorCtr="0" anchor="t" bIns="91425" lIns="91425" rIns="91425" tIns="91425">
            <a:noAutofit/>
          </a:bodyPr>
          <a:lstStyle/>
          <a:p>
            <a:pPr lvl="0">
              <a:spcBef>
                <a:spcPts val="0"/>
              </a:spcBef>
              <a:buNone/>
            </a:pPr>
            <a:r>
              <a:t/>
            </a:r>
            <a:endParaRPr/>
          </a:p>
        </p:txBody>
      </p:sp>
      <p:sp>
        <p:nvSpPr>
          <p:cNvPr id="955" name="Shape 955"/>
          <p:cNvSpPr/>
          <p:nvPr>
            <p:ph idx="2" type="sldImg"/>
          </p:nvPr>
        </p:nvSpPr>
        <p:spPr>
          <a:xfrm>
            <a:off x="1628775" y="692150"/>
            <a:ext cx="3733800" cy="2100261"/>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8" name="Shape 228"/>
          <p:cNvSpPr txBox="1"/>
          <p:nvPr>
            <p:ph idx="1" type="body"/>
          </p:nvPr>
        </p:nvSpPr>
        <p:spPr>
          <a:xfrm>
            <a:off x="298451" y="2997200"/>
            <a:ext cx="6337300" cy="5842000"/>
          </a:xfrm>
          <a:prstGeom prst="rect">
            <a:avLst/>
          </a:prstGeom>
          <a:noFill/>
          <a:ln>
            <a:noFill/>
          </a:ln>
        </p:spPr>
        <p:txBody>
          <a:bodyPr anchorCtr="0" anchor="t" bIns="0" lIns="0" rIns="0" tIns="0">
            <a:noAutofit/>
          </a:bodyPr>
          <a:lstStyle/>
          <a:p>
            <a:pPr indent="0" lvl="0" marL="0" marR="0" rtl="0" algn="l">
              <a:spcBef>
                <a:spcPts val="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We’re working with customers like Comcast and Lockheed Martin who have been struggling to ship software faster. Both in terms of new projects and implementing these modern, DevOps-friendly environments that can handle real continuous delivery.</a:t>
            </a:r>
          </a:p>
          <a:p>
            <a:pPr indent="0" lvl="0" marL="0" marR="0" rtl="0" algn="l">
              <a:spcBef>
                <a:spcPts val="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If you’re doing big project with ‘agile waterfall’ where you use agile development with weekly sprints but have a huge manual process to actually ship every 3-9months.</a:t>
            </a:r>
          </a:p>
          <a:p>
            <a:pPr indent="0" lvl="0" marL="0" marR="0" rtl="0" algn="l">
              <a:spcBef>
                <a:spcPts val="1200"/>
              </a:spcBef>
              <a:spcAft>
                <a:spcPts val="0"/>
              </a:spcAft>
              <a:buClr>
                <a:schemeClr val="dk1"/>
              </a:buClr>
              <a:buSzPct val="25000"/>
              <a:buFont typeface="Arial"/>
              <a:buNone/>
            </a:pPr>
            <a:r>
              <a:rPr b="0" i="1" lang="en-US" sz="1100" u="none" cap="none" strike="noStrike">
                <a:solidFill>
                  <a:schemeClr val="dk1"/>
                </a:solidFill>
                <a:latin typeface="Verdana"/>
                <a:ea typeface="Verdana"/>
                <a:cs typeface="Verdana"/>
                <a:sym typeface="Verdana"/>
              </a:rPr>
              <a:t>Generally, IT organizations create bespoke processes, controls, automation around each application delivered (or, perhaps, each class of application). While this often affords security practitioners the opportunity to inject their opinionated view into the application via some form of process gating, their involvement revolves around a manual process: Manual invitation, and manual implementation of recommendations.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0" name="Shape 960"/>
        <p:cNvGrpSpPr/>
        <p:nvPr/>
      </p:nvGrpSpPr>
      <p:grpSpPr>
        <a:xfrm>
          <a:off x="0" y="0"/>
          <a:ext cx="0" cy="0"/>
          <a:chOff x="0" y="0"/>
          <a:chExt cx="0" cy="0"/>
        </a:xfrm>
      </p:grpSpPr>
      <p:sp>
        <p:nvSpPr>
          <p:cNvPr id="961" name="Shape 961"/>
          <p:cNvSpPr txBox="1"/>
          <p:nvPr>
            <p:ph idx="1" type="body"/>
          </p:nvPr>
        </p:nvSpPr>
        <p:spPr>
          <a:xfrm>
            <a:off x="298450" y="2997200"/>
            <a:ext cx="6337300" cy="5842000"/>
          </a:xfrm>
          <a:prstGeom prst="rect">
            <a:avLst/>
          </a:prstGeom>
        </p:spPr>
        <p:txBody>
          <a:bodyPr anchorCtr="0" anchor="t" bIns="91425" lIns="91425" rIns="91425" tIns="91425">
            <a:noAutofit/>
          </a:bodyPr>
          <a:lstStyle/>
          <a:p>
            <a:pPr lvl="0">
              <a:spcBef>
                <a:spcPts val="0"/>
              </a:spcBef>
              <a:buNone/>
            </a:pPr>
            <a:r>
              <a:t/>
            </a:r>
            <a:endParaRPr/>
          </a:p>
        </p:txBody>
      </p:sp>
      <p:sp>
        <p:nvSpPr>
          <p:cNvPr id="962" name="Shape 962"/>
          <p:cNvSpPr/>
          <p:nvPr>
            <p:ph idx="2" type="sldImg"/>
          </p:nvPr>
        </p:nvSpPr>
        <p:spPr>
          <a:xfrm>
            <a:off x="1628775" y="692150"/>
            <a:ext cx="3733800" cy="2100261"/>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9" name="Shape 969"/>
        <p:cNvGrpSpPr/>
        <p:nvPr/>
      </p:nvGrpSpPr>
      <p:grpSpPr>
        <a:xfrm>
          <a:off x="0" y="0"/>
          <a:ext cx="0" cy="0"/>
          <a:chOff x="0" y="0"/>
          <a:chExt cx="0" cy="0"/>
        </a:xfrm>
      </p:grpSpPr>
      <p:sp>
        <p:nvSpPr>
          <p:cNvPr id="970" name="Shape 970"/>
          <p:cNvSpPr txBox="1"/>
          <p:nvPr>
            <p:ph idx="1" type="body"/>
          </p:nvPr>
        </p:nvSpPr>
        <p:spPr>
          <a:xfrm>
            <a:off x="298450" y="2997200"/>
            <a:ext cx="6337300" cy="5842000"/>
          </a:xfrm>
          <a:prstGeom prst="rect">
            <a:avLst/>
          </a:prstGeom>
        </p:spPr>
        <p:txBody>
          <a:bodyPr anchorCtr="0" anchor="t" bIns="91425" lIns="91425" rIns="91425" tIns="91425">
            <a:noAutofit/>
          </a:bodyPr>
          <a:lstStyle/>
          <a:p>
            <a:pPr lvl="0">
              <a:spcBef>
                <a:spcPts val="0"/>
              </a:spcBef>
              <a:buNone/>
            </a:pPr>
            <a:r>
              <a:t/>
            </a:r>
            <a:endParaRPr/>
          </a:p>
        </p:txBody>
      </p:sp>
      <p:sp>
        <p:nvSpPr>
          <p:cNvPr id="971" name="Shape 971"/>
          <p:cNvSpPr/>
          <p:nvPr>
            <p:ph idx="2" type="sldImg"/>
          </p:nvPr>
        </p:nvSpPr>
        <p:spPr>
          <a:xfrm>
            <a:off x="1628775" y="692150"/>
            <a:ext cx="3733800" cy="2100261"/>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7" name="Shape 977"/>
        <p:cNvGrpSpPr/>
        <p:nvPr/>
      </p:nvGrpSpPr>
      <p:grpSpPr>
        <a:xfrm>
          <a:off x="0" y="0"/>
          <a:ext cx="0" cy="0"/>
          <a:chOff x="0" y="0"/>
          <a:chExt cx="0" cy="0"/>
        </a:xfrm>
      </p:grpSpPr>
      <p:sp>
        <p:nvSpPr>
          <p:cNvPr id="978" name="Shape 978"/>
          <p:cNvSpPr/>
          <p:nvPr>
            <p:ph idx="2" type="sldImg"/>
          </p:nvPr>
        </p:nvSpPr>
        <p:spPr>
          <a:xfrm>
            <a:off x="393700" y="692150"/>
            <a:ext cx="6146799" cy="3457574"/>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79" name="Shape 979"/>
          <p:cNvSpPr txBox="1"/>
          <p:nvPr>
            <p:ph idx="1" type="body"/>
          </p:nvPr>
        </p:nvSpPr>
        <p:spPr>
          <a:xfrm>
            <a:off x="298450" y="2997200"/>
            <a:ext cx="6337300" cy="5842000"/>
          </a:xfrm>
          <a:prstGeom prst="rect">
            <a:avLst/>
          </a:prstGeom>
          <a:noFill/>
          <a:ln>
            <a:noFill/>
          </a:ln>
        </p:spPr>
        <p:txBody>
          <a:bodyPr anchorCtr="0" anchor="t" bIns="0" lIns="0" rIns="0" tIns="0">
            <a:noAutofit/>
          </a:bodyPr>
          <a:lstStyle/>
          <a:p>
            <a:pPr indent="0" lvl="0" marL="0" marR="0" rtl="0" algn="l">
              <a:spcBef>
                <a:spcPts val="0"/>
              </a:spcBef>
              <a:buClr>
                <a:schemeClr val="dk1"/>
              </a:buClr>
              <a:buSzPct val="25000"/>
              <a:buFont typeface="Arial"/>
              <a:buNone/>
            </a:pPr>
            <a:r>
              <a:rPr b="0" i="0" lang="en-US" sz="1200" u="none" cap="none" strike="noStrike">
                <a:solidFill>
                  <a:schemeClr val="dk1"/>
                </a:solidFill>
                <a:latin typeface="Arial"/>
                <a:ea typeface="Arial"/>
                <a:cs typeface="Arial"/>
                <a:sym typeface="Arial"/>
              </a:rPr>
              <a:t>How does one become cloud native and what does it mean ?  - lets dig deeper</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2" name="Shape 982"/>
        <p:cNvGrpSpPr/>
        <p:nvPr/>
      </p:nvGrpSpPr>
      <p:grpSpPr>
        <a:xfrm>
          <a:off x="0" y="0"/>
          <a:ext cx="0" cy="0"/>
          <a:chOff x="0" y="0"/>
          <a:chExt cx="0" cy="0"/>
        </a:xfrm>
      </p:grpSpPr>
      <p:sp>
        <p:nvSpPr>
          <p:cNvPr id="983" name="Shape 983"/>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84" name="Shape 984"/>
          <p:cNvSpPr txBox="1"/>
          <p:nvPr>
            <p:ph idx="1" type="body"/>
          </p:nvPr>
        </p:nvSpPr>
        <p:spPr>
          <a:xfrm>
            <a:off x="298450" y="2997200"/>
            <a:ext cx="6337300" cy="5842000"/>
          </a:xfrm>
          <a:prstGeom prst="rect">
            <a:avLst/>
          </a:prstGeom>
          <a:noFill/>
          <a:ln>
            <a:noFill/>
          </a:ln>
        </p:spPr>
        <p:txBody>
          <a:bodyPr anchorCtr="0" anchor="t" bIns="0" lIns="0" rIns="0" tIns="0">
            <a:noAutofit/>
          </a:bodyPr>
          <a:lstStyle/>
          <a:p>
            <a:pPr indent="0" lvl="0" marL="0" marR="0" rtl="0" algn="l">
              <a:spcBef>
                <a:spcPts val="0"/>
              </a:spcBef>
              <a:buClr>
                <a:schemeClr val="dk1"/>
              </a:buClr>
              <a:buSzPct val="25000"/>
              <a:buFont typeface="Arial"/>
              <a:buNone/>
            </a:pPr>
            <a:r>
              <a:rPr b="0" i="0" lang="en-US" sz="1200" u="none" cap="none" strike="noStrike">
                <a:solidFill>
                  <a:schemeClr val="dk1"/>
                </a:solidFill>
                <a:latin typeface="Arial"/>
                <a:ea typeface="Arial"/>
                <a:cs typeface="Arial"/>
                <a:sym typeface="Arial"/>
              </a:rPr>
              <a:t>From Silicon Valley…</a:t>
            </a:r>
          </a:p>
        </p:txBody>
      </p:sp>
      <p:sp>
        <p:nvSpPr>
          <p:cNvPr id="985" name="Shape 985"/>
          <p:cNvSpPr txBox="1"/>
          <p:nvPr>
            <p:ph idx="12" type="sldNum"/>
          </p:nvPr>
        </p:nvSpPr>
        <p:spPr>
          <a:xfrm>
            <a:off x="3927775" y="8757589"/>
            <a:ext cx="3004820" cy="461009"/>
          </a:xfrm>
          <a:prstGeom prst="rect">
            <a:avLst/>
          </a:prstGeom>
          <a:noFill/>
          <a:ln>
            <a:noFill/>
          </a:ln>
        </p:spPr>
        <p:txBody>
          <a:bodyPr anchorCtr="0" anchor="t" bIns="46150" lIns="92300" rIns="92300" tIns="46150">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US" sz="1800" u="none" cap="none" strike="noStrike">
                <a:solidFill>
                  <a:schemeClr val="dk1"/>
                </a:solidFill>
                <a:latin typeface="Arial"/>
                <a:ea typeface="Arial"/>
                <a:cs typeface="Arial"/>
                <a:sym typeface="Arial"/>
                <a:rtl val="0"/>
              </a:rPr>
              <a:t>‹#›</a:t>
            </a:fld>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1" name="Shape 991"/>
        <p:cNvGrpSpPr/>
        <p:nvPr/>
      </p:nvGrpSpPr>
      <p:grpSpPr>
        <a:xfrm>
          <a:off x="0" y="0"/>
          <a:ext cx="0" cy="0"/>
          <a:chOff x="0" y="0"/>
          <a:chExt cx="0" cy="0"/>
        </a:xfrm>
      </p:grpSpPr>
      <p:sp>
        <p:nvSpPr>
          <p:cNvPr id="992" name="Shape 992"/>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93" name="Shape 993"/>
          <p:cNvSpPr txBox="1"/>
          <p:nvPr>
            <p:ph idx="1" type="body"/>
          </p:nvPr>
        </p:nvSpPr>
        <p:spPr>
          <a:xfrm>
            <a:off x="298450" y="2997200"/>
            <a:ext cx="6337300" cy="5842000"/>
          </a:xfrm>
          <a:prstGeom prst="rect">
            <a:avLst/>
          </a:prstGeom>
          <a:noFill/>
          <a:ln>
            <a:noFill/>
          </a:ln>
        </p:spPr>
        <p:txBody>
          <a:bodyPr anchorCtr="0" anchor="t" bIns="0" lIns="0" rIns="0" tIns="0">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8" name="Shape 998"/>
        <p:cNvGrpSpPr/>
        <p:nvPr/>
      </p:nvGrpSpPr>
      <p:grpSpPr>
        <a:xfrm>
          <a:off x="0" y="0"/>
          <a:ext cx="0" cy="0"/>
          <a:chOff x="0" y="0"/>
          <a:chExt cx="0" cy="0"/>
        </a:xfrm>
      </p:grpSpPr>
      <p:sp>
        <p:nvSpPr>
          <p:cNvPr id="999" name="Shape 999"/>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00" name="Shape 1000"/>
          <p:cNvSpPr txBox="1"/>
          <p:nvPr>
            <p:ph idx="1" type="body"/>
          </p:nvPr>
        </p:nvSpPr>
        <p:spPr>
          <a:xfrm>
            <a:off x="298450" y="2997200"/>
            <a:ext cx="6337300" cy="5842000"/>
          </a:xfrm>
          <a:prstGeom prst="rect">
            <a:avLst/>
          </a:prstGeom>
          <a:noFill/>
          <a:ln>
            <a:noFill/>
          </a:ln>
        </p:spPr>
        <p:txBody>
          <a:bodyPr anchorCtr="0" anchor="t" bIns="0" lIns="0" rIns="0" tIns="0">
            <a:noAutofit/>
          </a:bodyPr>
          <a:lstStyle/>
          <a:p>
            <a:pPr indent="0" lvl="0" marL="0" marR="0" rtl="0" algn="l">
              <a:spcBef>
                <a:spcPts val="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3" name="Shape 243"/>
          <p:cNvSpPr txBox="1"/>
          <p:nvPr>
            <p:ph idx="1" type="body"/>
          </p:nvPr>
        </p:nvSpPr>
        <p:spPr>
          <a:xfrm>
            <a:off x="298450" y="2997200"/>
            <a:ext cx="6337300" cy="5842000"/>
          </a:xfrm>
          <a:prstGeom prst="rect">
            <a:avLst/>
          </a:prstGeom>
          <a:noFill/>
          <a:ln>
            <a:noFill/>
          </a:ln>
        </p:spPr>
        <p:txBody>
          <a:bodyPr anchorCtr="0" anchor="t" bIns="0" lIns="0" rIns="0" tIns="0">
            <a:noAutofit/>
          </a:bodyPr>
          <a:lstStyle/>
          <a:p>
            <a:pPr indent="0" lvl="0" marL="0" marR="0" rtl="0" algn="l">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And if we look at how software is build and deployed today, for many enterprises, it still takes 6-9 months from an idea to deployment in production. </a:t>
            </a:r>
          </a:p>
          <a:p>
            <a:pPr indent="0" lvl="0" marL="0" marR="0" rtl="0" algn="l">
              <a:spcBef>
                <a:spcPts val="0"/>
              </a:spcBef>
              <a:spcAft>
                <a:spcPts val="0"/>
              </a:spcAft>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a:p>
            <a:pPr indent="0" lvl="0" marL="0" marR="0" rtl="0" algn="l">
              <a:spcBef>
                <a:spcPts val="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Many Dev and Ops teams foilow a version of the waterfall model with varying degrees of Agile/Scrum methodology applied to it. But that doesn't really change the fact that most of your developers are still waiting for the Release to train arrive. They can’t deploy to production whenever they want and are tied to release cycles that may happen as frequently as two weeks or as infrequently as every 3 mos.</a:t>
            </a:r>
          </a:p>
          <a:p>
            <a:pPr indent="0" lvl="0" marL="0" marR="0" rtl="0" algn="l">
              <a:spcBef>
                <a:spcPts val="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244" name="Shape 244"/>
          <p:cNvSpPr txBox="1"/>
          <p:nvPr>
            <p:ph idx="12" type="sldNum"/>
          </p:nvPr>
        </p:nvSpPr>
        <p:spPr>
          <a:xfrm>
            <a:off x="3927775" y="8757589"/>
            <a:ext cx="3004820" cy="461009"/>
          </a:xfrm>
          <a:prstGeom prst="rect">
            <a:avLst/>
          </a:prstGeom>
          <a:noFill/>
          <a:ln>
            <a:noFill/>
          </a:ln>
        </p:spPr>
        <p:txBody>
          <a:bodyPr anchorCtr="0" anchor="t" bIns="46150" lIns="92300" rIns="92300" tIns="46150">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US" sz="1800" u="none" cap="none" strike="noStrike">
                <a:solidFill>
                  <a:schemeClr val="dk1"/>
                </a:solidFill>
                <a:latin typeface="Arial"/>
                <a:ea typeface="Arial"/>
                <a:cs typeface="Arial"/>
                <a:sym typeface="Arial"/>
                <a:rtl val="0"/>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53" name="Shape 253"/>
          <p:cNvSpPr txBox="1"/>
          <p:nvPr>
            <p:ph idx="1" type="body"/>
          </p:nvPr>
        </p:nvSpPr>
        <p:spPr>
          <a:xfrm>
            <a:off x="298450" y="2997200"/>
            <a:ext cx="6337300" cy="5842000"/>
          </a:xfrm>
          <a:prstGeom prst="rect">
            <a:avLst/>
          </a:prstGeom>
          <a:noFill/>
          <a:ln>
            <a:noFill/>
          </a:ln>
        </p:spPr>
        <p:txBody>
          <a:bodyPr anchorCtr="0" anchor="t" bIns="0" lIns="0" rIns="0" tIns="0">
            <a:noAutofit/>
          </a:bodyPr>
          <a:lstStyle/>
          <a:p>
            <a:pPr indent="0" lvl="0" marL="0" marR="0" rtl="0" algn="l">
              <a:spcBef>
                <a:spcPts val="0"/>
              </a:spcBef>
              <a:buClr>
                <a:schemeClr val="dk1"/>
              </a:buClr>
              <a:buSzPct val="25000"/>
              <a:buFont typeface="Arial"/>
              <a:buNone/>
            </a:pPr>
            <a:r>
              <a:rPr b="0" i="0" lang="en-US" sz="1100" u="none" cap="none" strike="noStrike">
                <a:solidFill>
                  <a:schemeClr val="dk1"/>
                </a:solidFill>
                <a:latin typeface="Verdana"/>
                <a:ea typeface="Verdana"/>
                <a:cs typeface="Verdana"/>
                <a:sym typeface="Verdana"/>
              </a:rPr>
              <a:t>Speak to each, assume until verification that security practitioners are not completely knowledgeable in each.</a:t>
            </a:r>
          </a:p>
        </p:txBody>
      </p:sp>
      <p:sp>
        <p:nvSpPr>
          <p:cNvPr id="254" name="Shape 254"/>
          <p:cNvSpPr txBox="1"/>
          <p:nvPr>
            <p:ph idx="12" type="sldNum"/>
          </p:nvPr>
        </p:nvSpPr>
        <p:spPr>
          <a:xfrm>
            <a:off x="3927775" y="8757589"/>
            <a:ext cx="3004820" cy="461009"/>
          </a:xfrm>
          <a:prstGeom prst="rect">
            <a:avLst/>
          </a:prstGeom>
          <a:noFill/>
          <a:ln>
            <a:noFill/>
          </a:ln>
        </p:spPr>
        <p:txBody>
          <a:bodyPr anchorCtr="0" anchor="t" bIns="46150" lIns="92300" rIns="92300" tIns="46150">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US" sz="1800" u="none" cap="none" strike="noStrike">
                <a:solidFill>
                  <a:schemeClr val="dk1"/>
                </a:solidFill>
                <a:latin typeface="Arial"/>
                <a:ea typeface="Arial"/>
                <a:cs typeface="Arial"/>
                <a:sym typeface="Arial"/>
                <a:rtl val="0"/>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83" name="Shape 283"/>
          <p:cNvSpPr txBox="1"/>
          <p:nvPr>
            <p:ph idx="1" type="body"/>
          </p:nvPr>
        </p:nvSpPr>
        <p:spPr>
          <a:xfrm>
            <a:off x="298450" y="2997200"/>
            <a:ext cx="6337300" cy="5842000"/>
          </a:xfrm>
          <a:prstGeom prst="rect">
            <a:avLst/>
          </a:prstGeom>
          <a:noFill/>
          <a:ln>
            <a:noFill/>
          </a:ln>
        </p:spPr>
        <p:txBody>
          <a:bodyPr anchorCtr="0" anchor="t" bIns="0" lIns="0" rIns="0" tIns="0">
            <a:noAutofit/>
          </a:bodyPr>
          <a:lstStyle/>
          <a:p>
            <a:pPr indent="0" lvl="0" marL="0" marR="0" rtl="0" algn="l">
              <a:spcBef>
                <a:spcPts val="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It’s important to understand the breadth and depth of Cloud Native technology - </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a:p>
            <a:pPr indent="0" lvl="0" marL="0" marR="0" rtl="0" algn="l">
              <a:spcBef>
                <a:spcPts val="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Pivotal breaks down cloud native technology into 3 layers that are underpinned by your Infrastructure</a:t>
            </a:r>
          </a:p>
          <a:p>
            <a:pPr indent="0" lvl="0" marL="0" marR="0" rtl="0" algn="l">
              <a:spcBef>
                <a:spcPts val="1200"/>
              </a:spcBef>
              <a:spcAft>
                <a:spcPts val="0"/>
              </a:spcAft>
              <a:buClr>
                <a:schemeClr val="dk1"/>
              </a:buClr>
              <a:buSzPct val="25000"/>
              <a:buFont typeface="Arial"/>
              <a:buNone/>
            </a:pPr>
            <a:r>
              <a:rPr b="0" i="0" lang="en-US" sz="1200" u="none" cap="none" strike="noStrike">
                <a:solidFill>
                  <a:schemeClr val="dk1"/>
                </a:solidFill>
                <a:latin typeface="Arial"/>
                <a:ea typeface="Arial"/>
                <a:cs typeface="Arial"/>
                <a:sym typeface="Arial"/>
              </a:rPr>
              <a:t>From a CF POV, this means that we are thinking about security around PCF in 3 layers as well:</a:t>
            </a:r>
          </a:p>
          <a:p>
            <a:pPr indent="-304800" lvl="0" marL="457200" marR="0" rtl="0" algn="l">
              <a:spcBef>
                <a:spcPts val="1200"/>
              </a:spcBef>
              <a:spcAft>
                <a:spcPts val="0"/>
              </a:spcAft>
              <a:buClr>
                <a:schemeClr val="dk1"/>
              </a:buClr>
              <a:buSzPct val="100000"/>
              <a:buFont typeface="Arial"/>
              <a:buChar char="-"/>
            </a:pPr>
            <a:r>
              <a:rPr b="0" i="0" lang="en-US" sz="1200" u="none" cap="none" strike="noStrike">
                <a:solidFill>
                  <a:schemeClr val="dk1"/>
                </a:solidFill>
                <a:latin typeface="Arial"/>
                <a:ea typeface="Arial"/>
                <a:cs typeface="Arial"/>
                <a:sym typeface="Arial"/>
              </a:rPr>
              <a:t>Applications: How are my apps going to leverage security? Like with context path protection (e.g., via Spring Security?) How will they authenticate and authorize? </a:t>
            </a:r>
          </a:p>
          <a:p>
            <a:pPr indent="-304800" lvl="0" marL="457200" marR="0" rtl="0" algn="l">
              <a:spcBef>
                <a:spcPts val="1200"/>
              </a:spcBef>
              <a:spcAft>
                <a:spcPts val="0"/>
              </a:spcAft>
              <a:buClr>
                <a:schemeClr val="dk1"/>
              </a:buClr>
              <a:buSzPct val="100000"/>
              <a:buFont typeface="Arial"/>
              <a:buChar char="-"/>
            </a:pPr>
            <a:r>
              <a:rPr b="0" i="0" lang="en-US" sz="1200" u="none" cap="none" strike="noStrike">
                <a:solidFill>
                  <a:schemeClr val="dk1"/>
                </a:solidFill>
                <a:latin typeface="Arial"/>
                <a:ea typeface="Arial"/>
                <a:cs typeface="Arial"/>
                <a:sym typeface="Arial"/>
              </a:rPr>
              <a:t>Platform: How does the platform offer security services and the automation of policy and product implementation?</a:t>
            </a:r>
          </a:p>
          <a:p>
            <a:pPr indent="-304800" lvl="0" marL="457200" marR="0" rtl="0" algn="l">
              <a:spcBef>
                <a:spcPts val="1200"/>
              </a:spcBef>
              <a:spcAft>
                <a:spcPts val="0"/>
              </a:spcAft>
              <a:buClr>
                <a:schemeClr val="dk1"/>
              </a:buClr>
              <a:buSzPct val="100000"/>
              <a:buFont typeface="Arial"/>
              <a:buChar char="-"/>
            </a:pPr>
            <a:r>
              <a:rPr b="0" i="0" lang="en-US" sz="1200" u="none" cap="none" strike="noStrike">
                <a:solidFill>
                  <a:schemeClr val="dk1"/>
                </a:solidFill>
                <a:latin typeface="Arial"/>
                <a:ea typeface="Arial"/>
                <a:cs typeface="Arial"/>
                <a:sym typeface="Arial"/>
              </a:rPr>
              <a:t>Infrastructure: How do we view encrypted links and volumes? How is this automated?</a:t>
            </a:r>
          </a:p>
          <a:p>
            <a:pPr indent="0" lvl="0" marL="0" marR="0" rtl="0" algn="l">
              <a:spcBef>
                <a:spcPts val="1200"/>
              </a:spcBef>
              <a:buClr>
                <a:schemeClr val="dk1"/>
              </a:buClr>
              <a:buSzPct val="25000"/>
              <a:buFont typeface="Arial"/>
              <a:buNone/>
            </a:pPr>
            <a:r>
              <a:t/>
            </a:r>
            <a:endParaRPr b="0" i="0" sz="1200" u="none" cap="none" strike="noStrike">
              <a:solidFill>
                <a:schemeClr val="dk1"/>
              </a:solidFill>
              <a:latin typeface="Arial"/>
              <a:ea typeface="Arial"/>
              <a:cs typeface="Arial"/>
              <a:sym typeface="Arial"/>
            </a:endParaRPr>
          </a:p>
        </p:txBody>
      </p:sp>
      <p:sp>
        <p:nvSpPr>
          <p:cNvPr id="284" name="Shape 284"/>
          <p:cNvSpPr txBox="1"/>
          <p:nvPr>
            <p:ph idx="12" type="sldNum"/>
          </p:nvPr>
        </p:nvSpPr>
        <p:spPr>
          <a:xfrm>
            <a:off x="3927775" y="8757589"/>
            <a:ext cx="3004820" cy="461009"/>
          </a:xfrm>
          <a:prstGeom prst="rect">
            <a:avLst/>
          </a:prstGeom>
          <a:noFill/>
          <a:ln>
            <a:noFill/>
          </a:ln>
        </p:spPr>
        <p:txBody>
          <a:bodyPr anchorCtr="0" anchor="t" bIns="46150" lIns="92300" rIns="92300" tIns="46150">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US" sz="1800" u="none" cap="none" strike="noStrike">
                <a:solidFill>
                  <a:schemeClr val="dk1"/>
                </a:solidFill>
                <a:latin typeface="Arial"/>
                <a:ea typeface="Arial"/>
                <a:cs typeface="Arial"/>
                <a:sym typeface="Arial"/>
                <a:rtl val="0"/>
              </a:rPr>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27" name="Shape 327"/>
          <p:cNvSpPr txBox="1"/>
          <p:nvPr>
            <p:ph idx="1" type="body"/>
          </p:nvPr>
        </p:nvSpPr>
        <p:spPr>
          <a:xfrm>
            <a:off x="298451" y="2997200"/>
            <a:ext cx="6337300" cy="5842000"/>
          </a:xfrm>
          <a:prstGeom prst="rect">
            <a:avLst/>
          </a:prstGeom>
          <a:noFill/>
          <a:ln>
            <a:noFill/>
          </a:ln>
        </p:spPr>
        <p:txBody>
          <a:bodyPr anchorCtr="0" anchor="t" bIns="0" lIns="0" rIns="0" tIns="0">
            <a:noAutofit/>
          </a:bodyPr>
          <a:lstStyle/>
          <a:p>
            <a:pPr indent="0" lvl="0" marL="0" marR="0" rtl="0" algn="l">
              <a:spcBef>
                <a:spcPts val="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Let’s go into a little more detail about the components that actually make up Pivotal Cloud Foundry.</a:t>
            </a:r>
          </a:p>
          <a:p>
            <a:pPr indent="0" lvl="0" marL="0" marR="0" rtl="0" algn="l">
              <a:spcBef>
                <a:spcPts val="120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We the applications, which is where this starts. You need to select an application framework that lets you build these distributed systems.</a:t>
            </a:r>
          </a:p>
          <a:p>
            <a:pPr indent="0" lvl="0" marL="0" marR="0" rtl="0" algn="l">
              <a:spcBef>
                <a:spcPts val="120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We have a platform runtime, which handles routing etc. Attachable backing services for data, CI, and whatever your need</a:t>
            </a:r>
          </a:p>
          <a:p>
            <a:pPr indent="0" lvl="0" marL="0" marR="0" rtl="0" algn="l">
              <a:spcBef>
                <a:spcPts val="120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This is built on an operations layer</a:t>
            </a:r>
          </a:p>
          <a:p>
            <a:pPr indent="0" lvl="0" marL="0" marR="0" rtl="0" algn="l">
              <a:spcBef>
                <a:spcPts val="0"/>
              </a:spcBef>
              <a:spcAft>
                <a:spcPts val="0"/>
              </a:spcAft>
              <a:buClr>
                <a:schemeClr val="dk1"/>
              </a:buClr>
              <a:buSzPct val="25000"/>
              <a:buFont typeface="Arial"/>
              <a:buNone/>
            </a:pPr>
            <a:r>
              <a:rPr b="0" i="0" lang="en-US" sz="1200" u="none" cap="none" strike="noStrike">
                <a:solidFill>
                  <a:schemeClr val="dk1"/>
                </a:solidFill>
                <a:latin typeface="Verdana"/>
                <a:ea typeface="Verdana"/>
                <a:cs typeface="Verdana"/>
                <a:sym typeface="Verdana"/>
              </a:rPr>
              <a:t>It does all this on Vmware and Openstack in your data center, plus Amazon public cloud. If each of those infrastructures was an electricity grid, Cloud Foundry would be the travel adapter. You get a single deployment API and set of backing services, so you can port applications with no code changes. </a:t>
            </a:r>
          </a:p>
          <a:p>
            <a:pPr indent="0" lvl="0" marL="0" marR="0" rtl="0" algn="l">
              <a:spcBef>
                <a:spcPts val="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It comes down to this: Would you rather have developers spend their time building a platform, or using one?</a:t>
            </a:r>
          </a:p>
          <a:p>
            <a:pPr indent="0" lvl="0" marL="0" marR="0" rtl="0" algn="l">
              <a:spcBef>
                <a:spcPts val="120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Dev and Ops teams have to change together</a:t>
            </a:r>
          </a:p>
          <a:p>
            <a:pPr indent="0" lvl="0" marL="0" marR="0" rtl="0" algn="l">
              <a:spcBef>
                <a:spcPts val="1200"/>
              </a:spcBef>
              <a:spcAft>
                <a:spcPts val="0"/>
              </a:spcAft>
              <a:buClr>
                <a:schemeClr val="dk1"/>
              </a:buClr>
              <a:buSzPct val="25000"/>
              <a:buFont typeface="Arial"/>
              <a:buNone/>
            </a:pPr>
            <a:r>
              <a:rPr b="0" i="0" lang="en-US" sz="1100" u="none" cap="none" strike="noStrike">
                <a:solidFill>
                  <a:schemeClr val="dk1"/>
                </a:solidFill>
                <a:latin typeface="Verdana"/>
                <a:ea typeface="Verdana"/>
                <a:cs typeface="Verdana"/>
                <a:sym typeface="Verdana"/>
              </a:rPr>
              <a:t>Our customer base was struggling with partial transitions and continuous delivery</a:t>
            </a:r>
          </a:p>
          <a:p>
            <a:pPr indent="-12685" lvl="0" marL="152386" marR="0" rtl="0" algn="l">
              <a:spcBef>
                <a:spcPts val="0"/>
              </a:spcBef>
              <a:spcAft>
                <a:spcPts val="0"/>
              </a:spcAft>
              <a:buClr>
                <a:schemeClr val="dk1"/>
              </a:buClr>
              <a:buSzPct val="25000"/>
              <a:buFont typeface="Arial"/>
              <a:buNone/>
            </a:pPr>
            <a:r>
              <a:t/>
            </a:r>
            <a:endParaRPr b="0" i="0" sz="1200" u="none" cap="none" strike="noStrike">
              <a:solidFill>
                <a:schemeClr val="dk1"/>
              </a:solidFill>
              <a:latin typeface="Verdana"/>
              <a:ea typeface="Verdana"/>
              <a:cs typeface="Verdana"/>
              <a:sym typeface="Verdana"/>
            </a:endParaRPr>
          </a:p>
          <a:p>
            <a:pPr indent="-203169" lvl="0" marL="342869" marR="0" rtl="0" algn="l">
              <a:spcBef>
                <a:spcPts val="1200"/>
              </a:spcBef>
              <a:spcAft>
                <a:spcPts val="0"/>
              </a:spcAft>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a:p>
            <a:pPr indent="0" lvl="0" marL="0" marR="0" rtl="0" algn="l">
              <a:spcBef>
                <a:spcPts val="1200"/>
              </a:spcBef>
              <a:spcAft>
                <a:spcPts val="0"/>
              </a:spcAft>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a:p>
            <a:pPr indent="0" lvl="0" marL="0" marR="0" rtl="0" algn="l">
              <a:spcBef>
                <a:spcPts val="120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75" name="Shape 375"/>
          <p:cNvSpPr txBox="1"/>
          <p:nvPr>
            <p:ph idx="1" type="body"/>
          </p:nvPr>
        </p:nvSpPr>
        <p:spPr>
          <a:xfrm>
            <a:off x="298450" y="2997200"/>
            <a:ext cx="6337300" cy="5842000"/>
          </a:xfrm>
          <a:prstGeom prst="rect">
            <a:avLst/>
          </a:prstGeom>
          <a:noFill/>
          <a:ln>
            <a:noFill/>
          </a:ln>
        </p:spPr>
        <p:txBody>
          <a:bodyPr anchorCtr="0" anchor="t" bIns="0" lIns="0" rIns="0" tIns="0">
            <a:noAutofit/>
          </a:bodyPr>
          <a:lstStyle/>
          <a:p>
            <a:pPr indent="0" lvl="0" marL="0" marR="0" rtl="0" algn="l">
              <a:spcBef>
                <a:spcPts val="0"/>
              </a:spcBef>
              <a:buClr>
                <a:schemeClr val="dk1"/>
              </a:buClr>
              <a:buSzPct val="25000"/>
              <a:buFont typeface="Arial"/>
              <a:buNone/>
            </a:pPr>
            <a:r>
              <a:t/>
            </a:r>
            <a:endParaRPr b="0" i="0" sz="1800" u="none" cap="none" strike="noStrike">
              <a:solidFill>
                <a:schemeClr val="dk1"/>
              </a:solidFill>
              <a:latin typeface="Verdana"/>
              <a:ea typeface="Verdana"/>
              <a:cs typeface="Verdana"/>
              <a:sym typeface="Verdana"/>
            </a:endParaRPr>
          </a:p>
        </p:txBody>
      </p:sp>
      <p:sp>
        <p:nvSpPr>
          <p:cNvPr id="376" name="Shape 376"/>
          <p:cNvSpPr txBox="1"/>
          <p:nvPr>
            <p:ph idx="12" type="sldNum"/>
          </p:nvPr>
        </p:nvSpPr>
        <p:spPr>
          <a:xfrm>
            <a:off x="3927775" y="8757589"/>
            <a:ext cx="3004820" cy="461009"/>
          </a:xfrm>
          <a:prstGeom prst="rect">
            <a:avLst/>
          </a:prstGeom>
          <a:noFill/>
          <a:ln>
            <a:noFill/>
          </a:ln>
        </p:spPr>
        <p:txBody>
          <a:bodyPr anchorCtr="0" anchor="t" bIns="46150" lIns="92300" rIns="92300" tIns="46150">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US" sz="1800" u="none" cap="none" strike="noStrike">
                <a:solidFill>
                  <a:schemeClr val="dk1"/>
                </a:solidFill>
                <a:latin typeface="Arial"/>
                <a:ea typeface="Arial"/>
                <a:cs typeface="Arial"/>
                <a:sym typeface="Arial"/>
                <a:rtl val="0"/>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1628775" y="692150"/>
            <a:ext cx="3733800" cy="2100262"/>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85" name="Shape 385"/>
          <p:cNvSpPr txBox="1"/>
          <p:nvPr>
            <p:ph idx="1" type="body"/>
          </p:nvPr>
        </p:nvSpPr>
        <p:spPr>
          <a:xfrm>
            <a:off x="298451" y="2997200"/>
            <a:ext cx="6337300" cy="5842000"/>
          </a:xfrm>
          <a:prstGeom prst="rect">
            <a:avLst/>
          </a:prstGeom>
          <a:noFill/>
          <a:ln>
            <a:noFill/>
          </a:ln>
        </p:spPr>
        <p:txBody>
          <a:bodyPr anchorCtr="0" anchor="t" bIns="0" lIns="0" rIns="0" tIns="0">
            <a:noAutofit/>
          </a:bodyPr>
          <a:lstStyle/>
          <a:p>
            <a:pPr indent="0" lvl="0" marL="0" marR="0" rtl="0" algn="l">
              <a:spcBef>
                <a:spcPts val="0"/>
              </a:spcBef>
              <a:spcAft>
                <a:spcPts val="0"/>
              </a:spcAft>
              <a:buClr>
                <a:schemeClr val="dk1"/>
              </a:buClr>
              <a:buSzPct val="25000"/>
              <a:buFont typeface="Arial"/>
              <a:buNone/>
            </a:pPr>
            <a:r>
              <a:rPr b="0" i="0" lang="en-US" sz="1100" u="none" cap="none" strike="noStrike">
                <a:solidFill>
                  <a:srgbClr val="7F7F7F"/>
                </a:solidFill>
                <a:latin typeface="Roboto"/>
                <a:ea typeface="Roboto"/>
                <a:cs typeface="Roboto"/>
                <a:sym typeface="Roboto"/>
                <a:rtl val="0"/>
              </a:rPr>
              <a:t>Each layer of the application infrastructure is loosely coupled – the application runs in the platform as it follows the terms of 12 factor application manifesto (it’s not dependent on a specific OS, stores config in the environment rather than in code, etc). The platform runs on the infrastructure and infrastructure automation (i.e., BOSH on an IaaS) layer without predicating specific virtualization or cloud provider technologies.</a:t>
            </a:r>
          </a:p>
          <a:p>
            <a:pPr indent="0" lvl="0" marL="0" marR="0" rtl="0" algn="l">
              <a:spcBef>
                <a:spcPts val="0"/>
              </a:spcBef>
              <a:spcAft>
                <a:spcPts val="0"/>
              </a:spcAft>
              <a:buClr>
                <a:schemeClr val="dk1"/>
              </a:buClr>
              <a:buSzPct val="25000"/>
              <a:buFont typeface="Arial"/>
              <a:buNone/>
            </a:pPr>
            <a:r>
              <a:t/>
            </a:r>
            <a:endParaRPr b="0" i="0" sz="1100" u="none" cap="none" strike="noStrike">
              <a:solidFill>
                <a:srgbClr val="7F7F7F"/>
              </a:solidFill>
              <a:latin typeface="Roboto"/>
              <a:ea typeface="Roboto"/>
              <a:cs typeface="Roboto"/>
              <a:sym typeface="Roboto"/>
              <a:rtl val="0"/>
            </a:endParaRPr>
          </a:p>
          <a:p>
            <a:pPr indent="0" lvl="0" marL="0" marR="0" rtl="0" algn="l">
              <a:spcBef>
                <a:spcPts val="0"/>
              </a:spcBef>
              <a:spcAft>
                <a:spcPts val="0"/>
              </a:spcAft>
              <a:buClr>
                <a:schemeClr val="dk1"/>
              </a:buClr>
              <a:buSzPct val="25000"/>
              <a:buFont typeface="Arial"/>
              <a:buNone/>
            </a:pPr>
            <a:r>
              <a:rPr b="0" i="0" lang="en-US" sz="1100" u="none" cap="none" strike="noStrike">
                <a:solidFill>
                  <a:srgbClr val="7F7F7F"/>
                </a:solidFill>
                <a:latin typeface="Roboto"/>
                <a:ea typeface="Roboto"/>
                <a:cs typeface="Roboto"/>
                <a:sym typeface="Roboto"/>
                <a:rtl val="0"/>
              </a:rPr>
              <a:t>This abstraction means that that applying security falls into the same categories, examples would include:</a:t>
            </a:r>
          </a:p>
          <a:p>
            <a:pPr indent="0" lvl="0" marL="0" marR="0" rtl="0" algn="l">
              <a:spcBef>
                <a:spcPts val="0"/>
              </a:spcBef>
              <a:spcAft>
                <a:spcPts val="0"/>
              </a:spcAft>
              <a:buClr>
                <a:schemeClr val="dk1"/>
              </a:buClr>
              <a:buSzPct val="25000"/>
              <a:buFont typeface="Arial"/>
              <a:buNone/>
            </a:pPr>
            <a:r>
              <a:rPr b="0" i="0" lang="en-US" sz="1100" u="none" cap="none" strike="noStrike">
                <a:solidFill>
                  <a:srgbClr val="7F7F7F"/>
                </a:solidFill>
                <a:latin typeface="Roboto"/>
                <a:ea typeface="Roboto"/>
                <a:cs typeface="Roboto"/>
                <a:sym typeface="Roboto"/>
                <a:rtl val="0"/>
              </a:rPr>
              <a:t> - App-specific security: How is authorization applied to application resources (e.g., via Spring Security)? </a:t>
            </a:r>
          </a:p>
          <a:p>
            <a:pPr indent="0" lvl="0" marL="0" marR="0" rtl="0" algn="l">
              <a:spcBef>
                <a:spcPts val="0"/>
              </a:spcBef>
              <a:spcAft>
                <a:spcPts val="0"/>
              </a:spcAft>
              <a:buClr>
                <a:schemeClr val="dk1"/>
              </a:buClr>
              <a:buSzPct val="25000"/>
              <a:buFont typeface="Arial"/>
              <a:buNone/>
            </a:pPr>
            <a:r>
              <a:rPr b="0" i="0" lang="en-US" sz="1100" u="none" cap="none" strike="noStrike">
                <a:solidFill>
                  <a:srgbClr val="7F7F7F"/>
                </a:solidFill>
                <a:latin typeface="Roboto"/>
                <a:ea typeface="Roboto"/>
                <a:cs typeface="Roboto"/>
                <a:sym typeface="Roboto"/>
                <a:rtl val="0"/>
              </a:rPr>
              <a:t> - Platform security: Define an SSO service that is backed by enterprise LDAP</a:t>
            </a:r>
          </a:p>
          <a:p>
            <a:pPr indent="0" lvl="0" marL="0" marR="0" rtl="0" algn="l">
              <a:spcBef>
                <a:spcPts val="0"/>
              </a:spcBef>
              <a:spcAft>
                <a:spcPts val="0"/>
              </a:spcAft>
              <a:buClr>
                <a:schemeClr val="dk1"/>
              </a:buClr>
              <a:buSzPct val="25000"/>
              <a:buFont typeface="Arial"/>
              <a:buNone/>
            </a:pPr>
            <a:r>
              <a:rPr b="0" i="0" lang="en-US" sz="1100" u="none" cap="none" strike="noStrike">
                <a:solidFill>
                  <a:srgbClr val="7F7F7F"/>
                </a:solidFill>
                <a:latin typeface="Roboto"/>
                <a:ea typeface="Roboto"/>
                <a:cs typeface="Roboto"/>
                <a:sym typeface="Roboto"/>
                <a:rtl val="0"/>
              </a:rPr>
              <a:t> - Infrastructure security: Encrypting virtual disks and network paths</a:t>
            </a:r>
          </a:p>
          <a:p>
            <a:pPr indent="0" lvl="0" marL="0" marR="0" rtl="0" algn="l">
              <a:spcBef>
                <a:spcPts val="0"/>
              </a:spcBef>
              <a:spcAft>
                <a:spcPts val="0"/>
              </a:spcAft>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a:p>
            <a:pPr indent="0" lvl="0" marL="0" marR="0" rtl="0" algn="l">
              <a:spcBef>
                <a:spcPts val="1200"/>
              </a:spcBef>
              <a:buClr>
                <a:schemeClr val="dk1"/>
              </a:buClr>
              <a:buSzPct val="25000"/>
              <a:buFont typeface="Arial"/>
              <a:buNone/>
            </a:pPr>
            <a:r>
              <a:t/>
            </a:r>
            <a:endParaRPr b="0" i="0" sz="1100" u="none" cap="none" strike="noStrike">
              <a:solidFill>
                <a:schemeClr val="dk1"/>
              </a:solidFill>
              <a:latin typeface="Verdana"/>
              <a:ea typeface="Verdana"/>
              <a:cs typeface="Verdana"/>
              <a:sym typeface="Verdana"/>
            </a:endParaRPr>
          </a:p>
        </p:txBody>
      </p:sp>
    </p:spTree>
  </p:cSld>
  <p:clrMapOvr>
    <a:masterClrMapping/>
  </p:clrMapOvr>
</p:notes>
</file>

<file path=ppt/slideLayouts/_rels/slideLayout.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0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0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0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0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xml"/><Relationship Id="rId2" Type="http://schemas.openxmlformats.org/officeDocument/2006/relationships/image" Target="../media/image00.png"/></Relationships>
</file>

<file path=ppt/slideLayouts/slideLayout.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 Blank logo">
    <p:spTree>
      <p:nvGrpSpPr>
        <p:cNvPr id="12" name="Shape 12"/>
        <p:cNvGrpSpPr/>
        <p:nvPr/>
      </p:nvGrpSpPr>
      <p:grpSpPr>
        <a:xfrm>
          <a:off x="0" y="0"/>
          <a:ext cx="0" cy="0"/>
          <a:chOff x="0" y="0"/>
          <a:chExt cx="0" cy="0"/>
        </a:xfrm>
      </p:grpSpPr>
      <p:sp>
        <p:nvSpPr>
          <p:cNvPr id="13" name="Shape 13"/>
          <p:cNvSpPr txBox="1"/>
          <p:nvPr>
            <p:ph idx="12" type="sldNum"/>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b="0" i="0" lang="en-US" sz="900" u="none" cap="none" strike="noStrike">
                <a:solidFill>
                  <a:srgbClr val="A5A5A5"/>
                </a:solidFill>
                <a:latin typeface="Arial"/>
                <a:ea typeface="Arial"/>
                <a:cs typeface="Arial"/>
                <a:sym typeface="Arial"/>
              </a:rPr>
              <a:t>‹#›</a:t>
            </a:fld>
          </a:p>
        </p:txBody>
      </p:sp>
    </p:spTree>
  </p:cSld>
  <p:clrMapOvr>
    <a:masterClrMapping/>
  </p:clrMapOvr>
</p:sldLayout>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and Content">
    <p:spTree>
      <p:nvGrpSpPr>
        <p:cNvPr id="14" name="Shape 14"/>
        <p:cNvGrpSpPr/>
        <p:nvPr/>
      </p:nvGrpSpPr>
      <p:grpSpPr>
        <a:xfrm>
          <a:off x="0" y="0"/>
          <a:ext cx="0" cy="0"/>
          <a:chOff x="0" y="0"/>
          <a:chExt cx="0" cy="0"/>
        </a:xfrm>
      </p:grpSpPr>
      <p:sp>
        <p:nvSpPr>
          <p:cNvPr id="15" name="Shape 15"/>
          <p:cNvSpPr txBox="1"/>
          <p:nvPr>
            <p:ph type="title"/>
          </p:nvPr>
        </p:nvSpPr>
        <p:spPr>
          <a:xfrm>
            <a:off x="366712" y="325437"/>
            <a:ext cx="8410574" cy="460374"/>
          </a:xfrm>
          <a:prstGeom prst="rect">
            <a:avLst/>
          </a:prstGeom>
          <a:noFill/>
          <a:ln>
            <a:noFill/>
          </a:ln>
        </p:spPr>
        <p:txBody>
          <a:bodyPr anchorCtr="0" anchor="t" bIns="91425" lIns="91425" rIns="91425"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6" name="Shape 16"/>
          <p:cNvSpPr txBox="1"/>
          <p:nvPr>
            <p:ph idx="1" type="body"/>
          </p:nvPr>
        </p:nvSpPr>
        <p:spPr>
          <a:xfrm>
            <a:off x="366713" y="1074737"/>
            <a:ext cx="8410574" cy="3382961"/>
          </a:xfrm>
          <a:prstGeom prst="rect">
            <a:avLst/>
          </a:prstGeom>
          <a:noFill/>
          <a:ln>
            <a:noFill/>
          </a:ln>
        </p:spPr>
        <p:txBody>
          <a:bodyPr anchorCtr="0" anchor="t" bIns="91425" lIns="91425" rIns="91425"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27000" lvl="2" marL="11430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3pPr>
            <a:lvl4pPr indent="-211138" lvl="3" marL="1658938" marR="0" rtl="0" algn="l">
              <a:spcBef>
                <a:spcPts val="300"/>
              </a:spcBef>
              <a:buClr>
                <a:schemeClr val="accent1"/>
              </a:buClr>
              <a:buSzPct val="100000"/>
              <a:buFont typeface="Verdana"/>
              <a:buChar char="—"/>
              <a:defRPr b="0" i="0" sz="1200" u="none" cap="none" strike="noStrike">
                <a:solidFill>
                  <a:schemeClr val="dk1"/>
                </a:solidFill>
                <a:latin typeface="Arial"/>
                <a:ea typeface="Arial"/>
                <a:cs typeface="Arial"/>
                <a:sym typeface="Arial"/>
              </a:defRPr>
            </a:lvl4pPr>
            <a:lvl5pPr indent="-158750" lvl="4" marL="2057400" marR="0" rtl="0" algn="l">
              <a:spcBef>
                <a:spcPts val="300"/>
              </a:spcBef>
              <a:buClr>
                <a:schemeClr val="accent1"/>
              </a:buClr>
              <a:buSzPct val="100000"/>
              <a:buFont typeface="Verdana"/>
              <a:buChar char="»"/>
              <a:defRPr b="0" i="0" sz="11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p:spTree>
      <p:nvGrpSpPr>
        <p:cNvPr id="53" name="Shape 53"/>
        <p:cNvGrpSpPr/>
        <p:nvPr/>
      </p:nvGrpSpPr>
      <p:grpSpPr>
        <a:xfrm>
          <a:off x="0" y="0"/>
          <a:ext cx="0" cy="0"/>
          <a:chOff x="0" y="0"/>
          <a:chExt cx="0" cy="0"/>
        </a:xfrm>
      </p:grpSpPr>
      <p:sp>
        <p:nvSpPr>
          <p:cNvPr id="54" name="Shape 54"/>
          <p:cNvSpPr/>
          <p:nvPr/>
        </p:nvSpPr>
        <p:spPr>
          <a:xfrm>
            <a:off x="0" y="0"/>
            <a:ext cx="9144000" cy="5143499"/>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55" name="Shape 55"/>
          <p:cNvSpPr/>
          <p:nvPr/>
        </p:nvSpPr>
        <p:spPr>
          <a:xfrm>
            <a:off x="0" y="4629150"/>
            <a:ext cx="9144000" cy="385762"/>
          </a:xfrm>
          <a:prstGeom prst="rect">
            <a:avLst/>
          </a:prstGeom>
          <a:solidFill>
            <a:srgbClr val="00685D"/>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56" name="Shape 56"/>
          <p:cNvSpPr txBox="1"/>
          <p:nvPr/>
        </p:nvSpPr>
        <p:spPr>
          <a:xfrm flipH="1">
            <a:off x="8553450" y="5021496"/>
            <a:ext cx="533399" cy="123111"/>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sp>
        <p:nvSpPr>
          <p:cNvPr id="57" name="Shape 57"/>
          <p:cNvSpPr txBox="1"/>
          <p:nvPr>
            <p:ph type="ctrTitle"/>
          </p:nvPr>
        </p:nvSpPr>
        <p:spPr>
          <a:xfrm>
            <a:off x="1017587" y="1739930"/>
            <a:ext cx="6048376" cy="620683"/>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accent3"/>
              </a:buClr>
              <a:buFont typeface="Arial"/>
              <a:buNone/>
              <a:defRPr b="0" i="0" sz="4400" u="none" cap="none" strike="noStrike">
                <a:solidFill>
                  <a:schemeClr val="accent3"/>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8" name="Shape 58"/>
          <p:cNvSpPr txBox="1"/>
          <p:nvPr>
            <p:ph idx="1" type="body"/>
          </p:nvPr>
        </p:nvSpPr>
        <p:spPr>
          <a:xfrm>
            <a:off x="1026053" y="2447127"/>
            <a:ext cx="6048374" cy="562767"/>
          </a:xfrm>
          <a:prstGeom prst="rect">
            <a:avLst/>
          </a:prstGeom>
          <a:noFill/>
          <a:ln>
            <a:noFill/>
          </a:ln>
        </p:spPr>
        <p:txBody>
          <a:bodyPr anchorCtr="0" anchor="t" bIns="91425" lIns="91425" rIns="91425" tIns="91425"/>
          <a:lstStyle>
            <a:lvl1pPr indent="-228600" lvl="0" marL="228600" marR="0" rtl="0" algn="l">
              <a:spcBef>
                <a:spcPts val="1200"/>
              </a:spcBef>
              <a:buClr>
                <a:srgbClr val="1C7B70"/>
              </a:buClr>
              <a:buFont typeface="Arial"/>
              <a:buNone/>
              <a:defRPr b="0" i="0" sz="2800" u="none" cap="none" strike="noStrike">
                <a:solidFill>
                  <a:schemeClr val="accent2"/>
                </a:solidFill>
                <a:latin typeface="Arial"/>
                <a:ea typeface="Arial"/>
                <a:cs typeface="Arial"/>
                <a:sym typeface="Arial"/>
              </a:defRPr>
            </a:lvl1pPr>
            <a:lvl2pPr indent="-285750" lvl="1" marL="742950" marR="0" rtl="0" algn="l">
              <a:spcBef>
                <a:spcPts val="300"/>
              </a:spcBef>
              <a:buClr>
                <a:srgbClr val="1C7B70"/>
              </a:buClr>
              <a:buFont typeface="Arial"/>
              <a:buNone/>
              <a:defRPr b="0" i="0" sz="2000" u="none" cap="none" strike="noStrike">
                <a:solidFill>
                  <a:schemeClr val="lt2"/>
                </a:solidFill>
                <a:latin typeface="Arial"/>
                <a:ea typeface="Arial"/>
                <a:cs typeface="Arial"/>
                <a:sym typeface="Arial"/>
              </a:defRPr>
            </a:lvl2pPr>
            <a:lvl3pPr indent="-101600" lvl="2" marL="1143000" marR="0" rtl="0" algn="l">
              <a:spcBef>
                <a:spcPts val="400"/>
              </a:spcBef>
              <a:buClr>
                <a:srgbClr val="2C95DD"/>
              </a:buClr>
              <a:buSzPct val="100000"/>
              <a:buFont typeface="Arial"/>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buClr>
                <a:srgbClr val="2C95DD"/>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buClr>
                <a:srgbClr val="2C95DD"/>
              </a:buClr>
              <a:buSzPct val="100000"/>
              <a:buFont typeface="Arial"/>
              <a:buChar char="»"/>
              <a:defRPr b="0" i="0" sz="18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pic>
        <p:nvPicPr>
          <p:cNvPr id="59" name="Shape 59"/>
          <p:cNvPicPr preferRelativeResize="0"/>
          <p:nvPr/>
        </p:nvPicPr>
        <p:blipFill rotWithShape="1">
          <a:blip r:embed="rId2">
            <a:alphaModFix/>
          </a:blip>
          <a:srcRect b="0" l="0" r="0" t="0"/>
          <a:stretch/>
        </p:blipFill>
        <p:spPr>
          <a:xfrm>
            <a:off x="7941732" y="4713966"/>
            <a:ext cx="957261" cy="219454"/>
          </a:xfrm>
          <a:prstGeom prst="rect">
            <a:avLst/>
          </a:prstGeom>
          <a:noFill/>
          <a:ln>
            <a:noFill/>
          </a:ln>
        </p:spPr>
      </p:pic>
      <p:sp>
        <p:nvSpPr>
          <p:cNvPr id="60" name="Shape 60"/>
          <p:cNvSpPr txBox="1"/>
          <p:nvPr/>
        </p:nvSpPr>
        <p:spPr>
          <a:xfrm>
            <a:off x="365125" y="5025750"/>
            <a:ext cx="2274886" cy="100026"/>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7F7F7F"/>
              </a:buClr>
              <a:buSzPct val="25000"/>
              <a:buFont typeface="Arial"/>
              <a:buNone/>
            </a:pPr>
            <a:r>
              <a:rPr lang="en-US" sz="650">
                <a:solidFill>
                  <a:srgbClr val="7F7F7F"/>
                </a:solidFill>
                <a:latin typeface="Arial"/>
                <a:ea typeface="Arial"/>
                <a:cs typeface="Arial"/>
                <a:sym typeface="Arial"/>
              </a:rPr>
              <a:t>Pivotal Confidential</a:t>
            </a:r>
            <a:r>
              <a:rPr lang="en-US" sz="650">
                <a:solidFill>
                  <a:srgbClr val="7F7F7F"/>
                </a:solidFill>
                <a:latin typeface="Arial"/>
                <a:ea typeface="Arial"/>
                <a:cs typeface="Arial"/>
                <a:sym typeface="Arial"/>
              </a:rPr>
              <a:t>–Internal Use Only</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1">
    <p:spTree>
      <p:nvGrpSpPr>
        <p:cNvPr id="61" name="Shape 61"/>
        <p:cNvGrpSpPr/>
        <p:nvPr/>
      </p:nvGrpSpPr>
      <p:grpSpPr>
        <a:xfrm>
          <a:off x="0" y="0"/>
          <a:ext cx="0" cy="0"/>
          <a:chOff x="0" y="0"/>
          <a:chExt cx="0" cy="0"/>
        </a:xfrm>
      </p:grpSpPr>
      <p:sp>
        <p:nvSpPr>
          <p:cNvPr id="62" name="Shape 62"/>
          <p:cNvSpPr/>
          <p:nvPr/>
        </p:nvSpPr>
        <p:spPr>
          <a:xfrm>
            <a:off x="0" y="0"/>
            <a:ext cx="9144000" cy="2168501"/>
          </a:xfrm>
          <a:prstGeom prst="rect">
            <a:avLst/>
          </a:prstGeom>
          <a:gradFill>
            <a:gsLst>
              <a:gs pos="0">
                <a:schemeClr val="lt1"/>
              </a:gs>
              <a:gs pos="100000">
                <a:srgbClr val="BFBFBF">
                  <a:alpha val="60784"/>
                </a:srgbClr>
              </a:gs>
            </a:gsLst>
            <a:lin ang="16200000" scaled="0"/>
          </a:gradFill>
          <a:ln>
            <a:noFill/>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Arial"/>
              <a:ea typeface="Arial"/>
              <a:cs typeface="Arial"/>
              <a:sym typeface="Arial"/>
            </a:endParaRPr>
          </a:p>
        </p:txBody>
      </p:sp>
      <p:sp>
        <p:nvSpPr>
          <p:cNvPr id="63" name="Shape 63"/>
          <p:cNvSpPr txBox="1"/>
          <p:nvPr>
            <p:ph type="ctrTitle"/>
          </p:nvPr>
        </p:nvSpPr>
        <p:spPr>
          <a:xfrm>
            <a:off x="2728911" y="1006879"/>
            <a:ext cx="6048376" cy="1218794"/>
          </a:xfrm>
          <a:prstGeom prst="rect">
            <a:avLst/>
          </a:prstGeom>
          <a:noFill/>
          <a:ln>
            <a:noFill/>
          </a:ln>
        </p:spPr>
        <p:txBody>
          <a:bodyPr anchorCtr="0" anchor="b" bIns="91425" lIns="91425" rIns="91425" tIns="91425"/>
          <a:lstStyle>
            <a:lvl1pPr indent="0" lvl="0" marL="0" marR="0" rtl="0" algn="l">
              <a:lnSpc>
                <a:spcPct val="90000"/>
              </a:lnSpc>
              <a:spcBef>
                <a:spcPts val="0"/>
              </a:spcBef>
              <a:buClr>
                <a:schemeClr val="dk2"/>
              </a:buClr>
              <a:buFont typeface="Arial"/>
              <a:buNone/>
              <a:defRPr b="0" i="0" sz="440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4" name="Shape 64"/>
          <p:cNvSpPr txBox="1"/>
          <p:nvPr>
            <p:ph idx="1" type="subTitle"/>
          </p:nvPr>
        </p:nvSpPr>
        <p:spPr>
          <a:xfrm>
            <a:off x="2728913" y="2455863"/>
            <a:ext cx="6048374" cy="1901704"/>
          </a:xfrm>
          <a:prstGeom prst="rect">
            <a:avLst/>
          </a:prstGeom>
          <a:noFill/>
          <a:ln>
            <a:noFill/>
          </a:ln>
        </p:spPr>
        <p:txBody>
          <a:bodyPr anchorCtr="0" anchor="t" bIns="91425" lIns="91425" rIns="91425" tIns="91425"/>
          <a:lstStyle>
            <a:lvl1pPr indent="0" lvl="0" marL="0" marR="0" rtl="0" algn="l">
              <a:spcBef>
                <a:spcPts val="600"/>
              </a:spcBef>
              <a:buClr>
                <a:srgbClr val="2C95DD"/>
              </a:buClr>
              <a:buFont typeface="Arial"/>
              <a:buNone/>
              <a:defRPr b="0" i="0" sz="2800" u="none" cap="none" strike="noStrike">
                <a:solidFill>
                  <a:schemeClr val="dk1"/>
                </a:solidFill>
                <a:latin typeface="Arial"/>
                <a:ea typeface="Arial"/>
                <a:cs typeface="Arial"/>
                <a:sym typeface="Arial"/>
              </a:defRPr>
            </a:lvl1pPr>
            <a:lvl2pPr indent="0" lvl="1" marL="457200" marR="0" rtl="0" algn="ctr">
              <a:spcBef>
                <a:spcPts val="480"/>
              </a:spcBef>
              <a:buClr>
                <a:srgbClr val="2C95DD"/>
              </a:buClr>
              <a:buFont typeface="Arial"/>
              <a:buNone/>
              <a:defRPr b="0" i="0" sz="2400" u="none" cap="none" strike="noStrike">
                <a:solidFill>
                  <a:srgbClr val="949494"/>
                </a:solidFill>
                <a:latin typeface="Arial"/>
                <a:ea typeface="Arial"/>
                <a:cs typeface="Arial"/>
                <a:sym typeface="Arial"/>
              </a:defRPr>
            </a:lvl2pPr>
            <a:lvl3pPr indent="0" lvl="2" marL="914400" marR="0" rtl="0" algn="ctr">
              <a:spcBef>
                <a:spcPts val="400"/>
              </a:spcBef>
              <a:buClr>
                <a:srgbClr val="2C95DD"/>
              </a:buClr>
              <a:buFont typeface="Arial"/>
              <a:buNone/>
              <a:defRPr b="0" i="0" sz="2000" u="none" cap="none" strike="noStrike">
                <a:solidFill>
                  <a:srgbClr val="949494"/>
                </a:solidFill>
                <a:latin typeface="Arial"/>
                <a:ea typeface="Arial"/>
                <a:cs typeface="Arial"/>
                <a:sym typeface="Arial"/>
              </a:defRPr>
            </a:lvl3pPr>
            <a:lvl4pPr indent="0" lvl="3" marL="1371600" marR="0" rtl="0" algn="ctr">
              <a:spcBef>
                <a:spcPts val="360"/>
              </a:spcBef>
              <a:buClr>
                <a:srgbClr val="2C95DD"/>
              </a:buClr>
              <a:buFont typeface="Arial"/>
              <a:buNone/>
              <a:defRPr b="0" i="0" sz="1800" u="none" cap="none" strike="noStrike">
                <a:solidFill>
                  <a:srgbClr val="949494"/>
                </a:solidFill>
                <a:latin typeface="Arial"/>
                <a:ea typeface="Arial"/>
                <a:cs typeface="Arial"/>
                <a:sym typeface="Arial"/>
              </a:defRPr>
            </a:lvl4pPr>
            <a:lvl5pPr indent="0" lvl="4" marL="1828800" marR="0" rtl="0" algn="ctr">
              <a:spcBef>
                <a:spcPts val="360"/>
              </a:spcBef>
              <a:buClr>
                <a:srgbClr val="2C95DD"/>
              </a:buClr>
              <a:buFont typeface="Arial"/>
              <a:buNone/>
              <a:defRPr b="0" i="0" sz="1800" u="none" cap="none" strike="noStrike">
                <a:solidFill>
                  <a:srgbClr val="949494"/>
                </a:solidFill>
                <a:latin typeface="Arial"/>
                <a:ea typeface="Arial"/>
                <a:cs typeface="Arial"/>
                <a:sym typeface="Arial"/>
              </a:defRPr>
            </a:lvl5pPr>
            <a:lvl6pPr indent="0" lvl="5" marL="22860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6pPr>
            <a:lvl7pPr indent="0" lvl="6" marL="27432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7pPr>
            <a:lvl8pPr indent="0" lvl="7" marL="32004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8pPr>
            <a:lvl9pPr indent="0" lvl="8" marL="36576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3 -Large Text">
    <p:spTree>
      <p:nvGrpSpPr>
        <p:cNvPr id="65" name="Shape 65"/>
        <p:cNvGrpSpPr/>
        <p:nvPr/>
      </p:nvGrpSpPr>
      <p:grpSpPr>
        <a:xfrm>
          <a:off x="0" y="0"/>
          <a:ext cx="0" cy="0"/>
          <a:chOff x="0" y="0"/>
          <a:chExt cx="0" cy="0"/>
        </a:xfrm>
      </p:grpSpPr>
      <p:sp>
        <p:nvSpPr>
          <p:cNvPr id="66" name="Shape 66"/>
          <p:cNvSpPr/>
          <p:nvPr/>
        </p:nvSpPr>
        <p:spPr>
          <a:xfrm>
            <a:off x="0" y="0"/>
            <a:ext cx="9144000" cy="5143499"/>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67" name="Shape 67"/>
          <p:cNvSpPr/>
          <p:nvPr/>
        </p:nvSpPr>
        <p:spPr>
          <a:xfrm>
            <a:off x="0" y="4629150"/>
            <a:ext cx="9144000" cy="385762"/>
          </a:xfrm>
          <a:prstGeom prst="rect">
            <a:avLst/>
          </a:prstGeom>
          <a:solidFill>
            <a:srgbClr val="00786E"/>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68" name="Shape 68"/>
          <p:cNvSpPr txBox="1"/>
          <p:nvPr/>
        </p:nvSpPr>
        <p:spPr>
          <a:xfrm flipH="1">
            <a:off x="8553450" y="5021496"/>
            <a:ext cx="533399" cy="123111"/>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sp>
        <p:nvSpPr>
          <p:cNvPr id="69" name="Shape 69"/>
          <p:cNvSpPr txBox="1"/>
          <p:nvPr>
            <p:ph type="ctrTitle"/>
          </p:nvPr>
        </p:nvSpPr>
        <p:spPr>
          <a:xfrm>
            <a:off x="670454" y="1674283"/>
            <a:ext cx="6048376" cy="1354217"/>
          </a:xfrm>
          <a:prstGeom prst="rect">
            <a:avLst/>
          </a:prstGeom>
          <a:noFill/>
          <a:ln>
            <a:noFill/>
          </a:ln>
          <a:effectLst>
            <a:reflection blurRad="0" dir="5400000" dist="12700" endA="0" endPos="75000" kx="0" rotWithShape="0" algn="bl" stA="50000" stPos="0" sy="-100000" ky="0"/>
          </a:effectLst>
        </p:spPr>
        <p:txBody>
          <a:bodyPr anchorCtr="0" anchor="b" bIns="91425" lIns="91425" rIns="91425" tIns="91425"/>
          <a:lstStyle>
            <a:lvl1pPr indent="0" lvl="0" marL="0" marR="0" rtl="0" algn="l">
              <a:lnSpc>
                <a:spcPct val="90000"/>
              </a:lnSpc>
              <a:spcBef>
                <a:spcPts val="0"/>
              </a:spcBef>
              <a:buClr>
                <a:schemeClr val="dk2"/>
              </a:buClr>
              <a:buFont typeface="Arial"/>
              <a:buNone/>
              <a:defRPr b="0" i="0" sz="960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pic>
        <p:nvPicPr>
          <p:cNvPr id="70" name="Shape 70"/>
          <p:cNvPicPr preferRelativeResize="0"/>
          <p:nvPr/>
        </p:nvPicPr>
        <p:blipFill rotWithShape="1">
          <a:blip r:embed="rId2">
            <a:alphaModFix/>
          </a:blip>
          <a:srcRect b="0" l="0" r="0" t="0"/>
          <a:stretch/>
        </p:blipFill>
        <p:spPr>
          <a:xfrm>
            <a:off x="7941732" y="4713966"/>
            <a:ext cx="957261" cy="219454"/>
          </a:xfrm>
          <a:prstGeom prst="rect">
            <a:avLst/>
          </a:prstGeom>
          <a:noFill/>
          <a:ln>
            <a:noFill/>
          </a:ln>
        </p:spPr>
      </p:pic>
      <p:sp>
        <p:nvSpPr>
          <p:cNvPr id="71" name="Shape 71"/>
          <p:cNvSpPr txBox="1"/>
          <p:nvPr/>
        </p:nvSpPr>
        <p:spPr>
          <a:xfrm>
            <a:off x="365125" y="5025750"/>
            <a:ext cx="2274886" cy="100026"/>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7F7F7F"/>
              </a:buClr>
              <a:buSzPct val="25000"/>
              <a:buFont typeface="Arial"/>
              <a:buNone/>
            </a:pPr>
            <a:r>
              <a:rPr lang="en-US" sz="650">
                <a:solidFill>
                  <a:srgbClr val="7F7F7F"/>
                </a:solidFill>
                <a:latin typeface="Arial"/>
                <a:ea typeface="Arial"/>
                <a:cs typeface="Arial"/>
                <a:sym typeface="Arial"/>
              </a:rPr>
              <a:t>Pivotal Confidential</a:t>
            </a:r>
            <a:r>
              <a:rPr lang="en-US" sz="650">
                <a:solidFill>
                  <a:srgbClr val="7F7F7F"/>
                </a:solidFill>
                <a:latin typeface="Arial"/>
                <a:ea typeface="Arial"/>
                <a:cs typeface="Arial"/>
                <a:sym typeface="Arial"/>
              </a:rPr>
              <a:t>–Internal Use Only</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spTree>
      <p:nvGrpSpPr>
        <p:cNvPr id="72" name="Shape 72"/>
        <p:cNvGrpSpPr/>
        <p:nvPr/>
      </p:nvGrpSpPr>
      <p:grpSpPr>
        <a:xfrm>
          <a:off x="0" y="0"/>
          <a:ext cx="0" cy="0"/>
          <a:chOff x="0" y="0"/>
          <a:chExt cx="0" cy="0"/>
        </a:xfrm>
      </p:grpSpPr>
      <p:sp>
        <p:nvSpPr>
          <p:cNvPr id="73" name="Shape 73"/>
          <p:cNvSpPr txBox="1"/>
          <p:nvPr>
            <p:ph type="title"/>
          </p:nvPr>
        </p:nvSpPr>
        <p:spPr>
          <a:xfrm>
            <a:off x="366712" y="325437"/>
            <a:ext cx="8410574" cy="460374"/>
          </a:xfrm>
          <a:prstGeom prst="rect">
            <a:avLst/>
          </a:prstGeom>
          <a:noFill/>
          <a:ln>
            <a:noFill/>
          </a:ln>
        </p:spPr>
        <p:txBody>
          <a:bodyPr anchorCtr="0" anchor="t" bIns="91425" lIns="91425" rIns="91425"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with Subtitle and Content">
    <p:spTree>
      <p:nvGrpSpPr>
        <p:cNvPr id="74" name="Shape 74"/>
        <p:cNvGrpSpPr/>
        <p:nvPr/>
      </p:nvGrpSpPr>
      <p:grpSpPr>
        <a:xfrm>
          <a:off x="0" y="0"/>
          <a:ext cx="0" cy="0"/>
          <a:chOff x="0" y="0"/>
          <a:chExt cx="0" cy="0"/>
        </a:xfrm>
      </p:grpSpPr>
      <p:sp>
        <p:nvSpPr>
          <p:cNvPr id="75" name="Shape 75"/>
          <p:cNvSpPr txBox="1"/>
          <p:nvPr>
            <p:ph idx="1" type="body"/>
          </p:nvPr>
        </p:nvSpPr>
        <p:spPr>
          <a:xfrm>
            <a:off x="366712" y="785812"/>
            <a:ext cx="8410574" cy="346219"/>
          </a:xfrm>
          <a:prstGeom prst="rect">
            <a:avLst/>
          </a:prstGeom>
          <a:noFill/>
          <a:ln>
            <a:noFill/>
          </a:ln>
        </p:spPr>
        <p:txBody>
          <a:bodyPr anchorCtr="0" anchor="t" bIns="91425" lIns="91425" rIns="91425" tIns="91425"/>
          <a:lstStyle>
            <a:lvl1pPr indent="0" lvl="0" marL="0" marR="0" rtl="0" algn="l">
              <a:spcBef>
                <a:spcPts val="0"/>
              </a:spcBef>
              <a:buClr>
                <a:srgbClr val="2C95DD"/>
              </a:buClr>
              <a:buFont typeface="Arial"/>
              <a:buNone/>
              <a:defRPr b="0" i="0" sz="2000" u="none" cap="none" strike="noStrike">
                <a:solidFill>
                  <a:schemeClr val="dk1"/>
                </a:solidFill>
                <a:latin typeface="Arial"/>
                <a:ea typeface="Arial"/>
                <a:cs typeface="Arial"/>
                <a:sym typeface="Arial"/>
              </a:defRPr>
            </a:lvl1pPr>
            <a:lvl2pPr indent="0" lvl="1" marL="457200" marR="0" rtl="0" algn="l">
              <a:spcBef>
                <a:spcPts val="400"/>
              </a:spcBef>
              <a:buClr>
                <a:srgbClr val="2C95DD"/>
              </a:buClr>
              <a:buFont typeface="Arial"/>
              <a:buNone/>
              <a:defRPr b="1" i="0" sz="2000" u="none" cap="none" strike="noStrike">
                <a:solidFill>
                  <a:schemeClr val="dk1"/>
                </a:solidFill>
                <a:latin typeface="Arial"/>
                <a:ea typeface="Arial"/>
                <a:cs typeface="Arial"/>
                <a:sym typeface="Arial"/>
              </a:defRPr>
            </a:lvl2pPr>
            <a:lvl3pPr indent="0" lvl="2" marL="914400" marR="0" rtl="0" algn="l">
              <a:spcBef>
                <a:spcPts val="360"/>
              </a:spcBef>
              <a:buClr>
                <a:srgbClr val="2C95DD"/>
              </a:buClr>
              <a:buFont typeface="Arial"/>
              <a:buNone/>
              <a:defRPr b="1" i="0" sz="1800" u="none" cap="none" strike="noStrike">
                <a:solidFill>
                  <a:schemeClr val="dk1"/>
                </a:solidFill>
                <a:latin typeface="Arial"/>
                <a:ea typeface="Arial"/>
                <a:cs typeface="Arial"/>
                <a:sym typeface="Arial"/>
              </a:defRPr>
            </a:lvl3pPr>
            <a:lvl4pPr indent="0" lvl="3" marL="1371600" marR="0" rtl="0" algn="l">
              <a:spcBef>
                <a:spcPts val="320"/>
              </a:spcBef>
              <a:buClr>
                <a:srgbClr val="2C95DD"/>
              </a:buClr>
              <a:buFont typeface="Arial"/>
              <a:buNone/>
              <a:defRPr b="1" i="0" sz="1600" u="none" cap="none" strike="noStrike">
                <a:solidFill>
                  <a:schemeClr val="dk1"/>
                </a:solidFill>
                <a:latin typeface="Arial"/>
                <a:ea typeface="Arial"/>
                <a:cs typeface="Arial"/>
                <a:sym typeface="Arial"/>
              </a:defRPr>
            </a:lvl4pPr>
            <a:lvl5pPr indent="0" lvl="4" marL="1828800" marR="0" rtl="0" algn="l">
              <a:spcBef>
                <a:spcPts val="320"/>
              </a:spcBef>
              <a:buClr>
                <a:srgbClr val="2C95DD"/>
              </a:buClr>
              <a:buFont typeface="Arial"/>
              <a:buNone/>
              <a:defRPr b="1" i="0" sz="1600" u="none" cap="none" strike="noStrike">
                <a:solidFill>
                  <a:schemeClr val="dk1"/>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76" name="Shape 76"/>
          <p:cNvSpPr txBox="1"/>
          <p:nvPr>
            <p:ph type="title"/>
          </p:nvPr>
        </p:nvSpPr>
        <p:spPr>
          <a:xfrm>
            <a:off x="366712" y="325437"/>
            <a:ext cx="8410574" cy="460374"/>
          </a:xfrm>
          <a:prstGeom prst="rect">
            <a:avLst/>
          </a:prstGeom>
          <a:noFill/>
          <a:ln>
            <a:noFill/>
          </a:ln>
        </p:spPr>
        <p:txBody>
          <a:bodyPr anchorCtr="0" anchor="t" bIns="91425" lIns="91425" rIns="91425"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7" name="Shape 77"/>
          <p:cNvSpPr txBox="1"/>
          <p:nvPr>
            <p:ph idx="2" type="body"/>
          </p:nvPr>
        </p:nvSpPr>
        <p:spPr>
          <a:xfrm>
            <a:off x="366714" y="1419224"/>
            <a:ext cx="8410574" cy="3038475"/>
          </a:xfrm>
          <a:prstGeom prst="rect">
            <a:avLst/>
          </a:prstGeom>
          <a:noFill/>
          <a:ln>
            <a:noFill/>
          </a:ln>
        </p:spPr>
        <p:txBody>
          <a:bodyPr anchorCtr="0" anchor="t" bIns="91425" lIns="91425" rIns="91425"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27000" lvl="2" marL="11430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3pPr>
            <a:lvl4pPr indent="-211138" lvl="3" marL="1658938" marR="0" rtl="0" algn="l">
              <a:spcBef>
                <a:spcPts val="300"/>
              </a:spcBef>
              <a:buClr>
                <a:schemeClr val="accent1"/>
              </a:buClr>
              <a:buSzPct val="100000"/>
              <a:buFont typeface="Verdana"/>
              <a:buChar char="—"/>
              <a:defRPr b="0" i="0" sz="1200" u="none" cap="none" strike="noStrike">
                <a:solidFill>
                  <a:schemeClr val="dk1"/>
                </a:solidFill>
                <a:latin typeface="Arial"/>
                <a:ea typeface="Arial"/>
                <a:cs typeface="Arial"/>
                <a:sym typeface="Arial"/>
              </a:defRPr>
            </a:lvl4pPr>
            <a:lvl5pPr indent="-158750" lvl="4" marL="2057400" marR="0" rtl="0" algn="l">
              <a:spcBef>
                <a:spcPts val="300"/>
              </a:spcBef>
              <a:buClr>
                <a:schemeClr val="accent1"/>
              </a:buClr>
              <a:buSzPct val="100000"/>
              <a:buFont typeface="Verdana"/>
              <a:buChar char="»"/>
              <a:defRPr b="0" i="0" sz="11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Content, graphic area on left">
    <p:spTree>
      <p:nvGrpSpPr>
        <p:cNvPr id="78" name="Shape 78"/>
        <p:cNvGrpSpPr/>
        <p:nvPr/>
      </p:nvGrpSpPr>
      <p:grpSpPr>
        <a:xfrm>
          <a:off x="0" y="0"/>
          <a:ext cx="0" cy="0"/>
          <a:chOff x="0" y="0"/>
          <a:chExt cx="0" cy="0"/>
        </a:xfrm>
      </p:grpSpPr>
      <p:sp>
        <p:nvSpPr>
          <p:cNvPr id="79" name="Shape 79"/>
          <p:cNvSpPr/>
          <p:nvPr>
            <p:ph idx="2" type="pic"/>
          </p:nvPr>
        </p:nvSpPr>
        <p:spPr>
          <a:xfrm>
            <a:off x="366713" y="1074737"/>
            <a:ext cx="2073274" cy="3382961"/>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Verdana"/>
              <a:buNone/>
              <a:defRPr b="0" i="0" sz="1600" u="none" cap="none" strike="noStrike">
                <a:solidFill>
                  <a:schemeClr val="dk1"/>
                </a:solidFill>
                <a:latin typeface="Verdana"/>
                <a:ea typeface="Verdana"/>
                <a:cs typeface="Verdana"/>
                <a:sym typeface="Verdana"/>
              </a:defRPr>
            </a:lvl1pPr>
            <a:lvl2pPr indent="0" lvl="1" marL="457200" marR="0" rtl="0" algn="l">
              <a:spcBef>
                <a:spcPts val="0"/>
              </a:spcBef>
              <a:buClr>
                <a:schemeClr val="dk1"/>
              </a:buClr>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0"/>
              </a:spcBef>
              <a:buClr>
                <a:schemeClr val="dk1"/>
              </a:buClr>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0"/>
              </a:spcBef>
              <a:buClr>
                <a:schemeClr val="dk1"/>
              </a:buClr>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0"/>
              </a:spcBef>
              <a:buClr>
                <a:schemeClr val="dk1"/>
              </a:buClr>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0"/>
              </a:spcBef>
              <a:buClr>
                <a:schemeClr val="dk1"/>
              </a:buClr>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0"/>
              </a:spcBef>
              <a:buClr>
                <a:schemeClr val="dk1"/>
              </a:buClr>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0"/>
              </a:spcBef>
              <a:buClr>
                <a:schemeClr val="dk1"/>
              </a:buClr>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0"/>
              </a:spcBef>
              <a:buClr>
                <a:schemeClr val="dk1"/>
              </a:buClr>
              <a:buFont typeface="Arial"/>
              <a:buNone/>
              <a:defRPr b="0" i="0" sz="2000" u="none" cap="none" strike="noStrike">
                <a:solidFill>
                  <a:schemeClr val="dk1"/>
                </a:solidFill>
                <a:latin typeface="Arial"/>
                <a:ea typeface="Arial"/>
                <a:cs typeface="Arial"/>
                <a:sym typeface="Arial"/>
              </a:defRPr>
            </a:lvl9pPr>
          </a:lstStyle>
          <a:p/>
        </p:txBody>
      </p:sp>
      <p:sp>
        <p:nvSpPr>
          <p:cNvPr id="80" name="Shape 80"/>
          <p:cNvSpPr txBox="1"/>
          <p:nvPr>
            <p:ph type="title"/>
          </p:nvPr>
        </p:nvSpPr>
        <p:spPr>
          <a:xfrm>
            <a:off x="366712" y="325437"/>
            <a:ext cx="8410574" cy="460374"/>
          </a:xfrm>
          <a:prstGeom prst="rect">
            <a:avLst/>
          </a:prstGeom>
          <a:noFill/>
          <a:ln>
            <a:noFill/>
          </a:ln>
        </p:spPr>
        <p:txBody>
          <a:bodyPr anchorCtr="0" anchor="t" bIns="91425" lIns="91425" rIns="91425"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1" name="Shape 81"/>
          <p:cNvSpPr txBox="1"/>
          <p:nvPr>
            <p:ph idx="1" type="body"/>
          </p:nvPr>
        </p:nvSpPr>
        <p:spPr>
          <a:xfrm>
            <a:off x="2728913" y="1074737"/>
            <a:ext cx="6048376" cy="3382961"/>
          </a:xfrm>
          <a:prstGeom prst="rect">
            <a:avLst/>
          </a:prstGeom>
          <a:noFill/>
          <a:ln>
            <a:noFill/>
          </a:ln>
        </p:spPr>
        <p:txBody>
          <a:bodyPr anchorCtr="0" anchor="t" bIns="91425" lIns="91425" rIns="91425"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27000" lvl="2" marL="11430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3pPr>
            <a:lvl4pPr indent="-211138" lvl="3" marL="1658938" marR="0" rtl="0" algn="l">
              <a:spcBef>
                <a:spcPts val="300"/>
              </a:spcBef>
              <a:buClr>
                <a:schemeClr val="accent1"/>
              </a:buClr>
              <a:buSzPct val="100000"/>
              <a:buFont typeface="Verdana"/>
              <a:buChar char="—"/>
              <a:defRPr b="0" i="0" sz="1200" u="none" cap="none" strike="noStrike">
                <a:solidFill>
                  <a:schemeClr val="dk1"/>
                </a:solidFill>
                <a:latin typeface="Arial"/>
                <a:ea typeface="Arial"/>
                <a:cs typeface="Arial"/>
                <a:sym typeface="Arial"/>
              </a:defRPr>
            </a:lvl4pPr>
            <a:lvl5pPr indent="-158750" lvl="4" marL="2057400" marR="0" rtl="0" algn="l">
              <a:spcBef>
                <a:spcPts val="300"/>
              </a:spcBef>
              <a:buClr>
                <a:schemeClr val="accent1"/>
              </a:buClr>
              <a:buSzPct val="100000"/>
              <a:buFont typeface="Verdana"/>
              <a:buChar char="»"/>
              <a:defRPr b="0" i="0" sz="11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ubtitle, and Content with graphic area at left">
    <p:spTree>
      <p:nvGrpSpPr>
        <p:cNvPr id="82" name="Shape 82"/>
        <p:cNvGrpSpPr/>
        <p:nvPr/>
      </p:nvGrpSpPr>
      <p:grpSpPr>
        <a:xfrm>
          <a:off x="0" y="0"/>
          <a:ext cx="0" cy="0"/>
          <a:chOff x="0" y="0"/>
          <a:chExt cx="0" cy="0"/>
        </a:xfrm>
      </p:grpSpPr>
      <p:sp>
        <p:nvSpPr>
          <p:cNvPr id="83" name="Shape 83"/>
          <p:cNvSpPr/>
          <p:nvPr>
            <p:ph idx="2" type="pic"/>
          </p:nvPr>
        </p:nvSpPr>
        <p:spPr>
          <a:xfrm>
            <a:off x="366713" y="1419225"/>
            <a:ext cx="2073274" cy="3038475"/>
          </a:xfrm>
          <a:prstGeom prst="rect">
            <a:avLst/>
          </a:prstGeom>
          <a:noFill/>
          <a:ln>
            <a:noFill/>
          </a:ln>
        </p:spPr>
        <p:txBody>
          <a:bodyPr anchorCtr="0" anchor="t" bIns="91425" lIns="91425" rIns="91425" tIns="91425"/>
          <a:lstStyle>
            <a:lvl1pPr indent="0" lvl="0" marL="0" marR="0" rtl="0" algn="l">
              <a:spcBef>
                <a:spcPts val="0"/>
              </a:spcBef>
              <a:buClr>
                <a:schemeClr val="dk1"/>
              </a:buClr>
              <a:buFont typeface="Arial"/>
              <a:buNone/>
              <a:defRPr b="0" i="0" sz="1600" u="none" cap="none" strike="noStrike">
                <a:solidFill>
                  <a:schemeClr val="dk1"/>
                </a:solidFill>
                <a:latin typeface="Arial"/>
                <a:ea typeface="Arial"/>
                <a:cs typeface="Arial"/>
                <a:sym typeface="Arial"/>
              </a:defRPr>
            </a:lvl1pPr>
            <a:lvl2pPr indent="0" lvl="1" marL="457200" marR="0" rtl="0" algn="l">
              <a:spcBef>
                <a:spcPts val="0"/>
              </a:spcBef>
              <a:buClr>
                <a:schemeClr val="dk1"/>
              </a:buClr>
              <a:buFont typeface="Arial"/>
              <a:buNone/>
              <a:defRPr b="0" i="0" sz="2800" u="none" cap="none" strike="noStrike">
                <a:solidFill>
                  <a:schemeClr val="dk1"/>
                </a:solidFill>
                <a:latin typeface="Arial"/>
                <a:ea typeface="Arial"/>
                <a:cs typeface="Arial"/>
                <a:sym typeface="Arial"/>
              </a:defRPr>
            </a:lvl2pPr>
            <a:lvl3pPr indent="0" lvl="2" marL="914400" marR="0" rtl="0" algn="l">
              <a:spcBef>
                <a:spcPts val="0"/>
              </a:spcBef>
              <a:buClr>
                <a:schemeClr val="dk1"/>
              </a:buClr>
              <a:buFont typeface="Arial"/>
              <a:buNone/>
              <a:defRPr b="0" i="0" sz="2400" u="none" cap="none" strike="noStrike">
                <a:solidFill>
                  <a:schemeClr val="dk1"/>
                </a:solidFill>
                <a:latin typeface="Arial"/>
                <a:ea typeface="Arial"/>
                <a:cs typeface="Arial"/>
                <a:sym typeface="Arial"/>
              </a:defRPr>
            </a:lvl3pPr>
            <a:lvl4pPr indent="0" lvl="3" marL="1371600" marR="0" rtl="0" algn="l">
              <a:spcBef>
                <a:spcPts val="0"/>
              </a:spcBef>
              <a:buClr>
                <a:schemeClr val="dk1"/>
              </a:buClr>
              <a:buFont typeface="Arial"/>
              <a:buNone/>
              <a:defRPr b="0" i="0" sz="2000" u="none" cap="none" strike="noStrike">
                <a:solidFill>
                  <a:schemeClr val="dk1"/>
                </a:solidFill>
                <a:latin typeface="Arial"/>
                <a:ea typeface="Arial"/>
                <a:cs typeface="Arial"/>
                <a:sym typeface="Arial"/>
              </a:defRPr>
            </a:lvl4pPr>
            <a:lvl5pPr indent="0" lvl="4" marL="1828800" marR="0" rtl="0" algn="l">
              <a:spcBef>
                <a:spcPts val="0"/>
              </a:spcBef>
              <a:buClr>
                <a:schemeClr val="dk1"/>
              </a:buClr>
              <a:buFont typeface="Arial"/>
              <a:buNone/>
              <a:defRPr b="0" i="0" sz="2000" u="none" cap="none" strike="noStrike">
                <a:solidFill>
                  <a:schemeClr val="dk1"/>
                </a:solidFill>
                <a:latin typeface="Arial"/>
                <a:ea typeface="Arial"/>
                <a:cs typeface="Arial"/>
                <a:sym typeface="Arial"/>
              </a:defRPr>
            </a:lvl5pPr>
            <a:lvl6pPr indent="0" lvl="5" marL="2286000" marR="0" rtl="0" algn="l">
              <a:spcBef>
                <a:spcPts val="0"/>
              </a:spcBef>
              <a:buClr>
                <a:schemeClr val="dk1"/>
              </a:buClr>
              <a:buFont typeface="Arial"/>
              <a:buNone/>
              <a:defRPr b="0" i="0" sz="2000" u="none" cap="none" strike="noStrike">
                <a:solidFill>
                  <a:schemeClr val="dk1"/>
                </a:solidFill>
                <a:latin typeface="Arial"/>
                <a:ea typeface="Arial"/>
                <a:cs typeface="Arial"/>
                <a:sym typeface="Arial"/>
              </a:defRPr>
            </a:lvl6pPr>
            <a:lvl7pPr indent="0" lvl="6" marL="2743200" marR="0" rtl="0" algn="l">
              <a:spcBef>
                <a:spcPts val="0"/>
              </a:spcBef>
              <a:buClr>
                <a:schemeClr val="dk1"/>
              </a:buClr>
              <a:buFont typeface="Arial"/>
              <a:buNone/>
              <a:defRPr b="0" i="0" sz="2000" u="none" cap="none" strike="noStrike">
                <a:solidFill>
                  <a:schemeClr val="dk1"/>
                </a:solidFill>
                <a:latin typeface="Arial"/>
                <a:ea typeface="Arial"/>
                <a:cs typeface="Arial"/>
                <a:sym typeface="Arial"/>
              </a:defRPr>
            </a:lvl7pPr>
            <a:lvl8pPr indent="0" lvl="7" marL="3200400" marR="0" rtl="0" algn="l">
              <a:spcBef>
                <a:spcPts val="0"/>
              </a:spcBef>
              <a:buClr>
                <a:schemeClr val="dk1"/>
              </a:buClr>
              <a:buFont typeface="Arial"/>
              <a:buNone/>
              <a:defRPr b="0" i="0" sz="2000" u="none" cap="none" strike="noStrike">
                <a:solidFill>
                  <a:schemeClr val="dk1"/>
                </a:solidFill>
                <a:latin typeface="Arial"/>
                <a:ea typeface="Arial"/>
                <a:cs typeface="Arial"/>
                <a:sym typeface="Arial"/>
              </a:defRPr>
            </a:lvl8pPr>
            <a:lvl9pPr indent="0" lvl="8" marL="3657600" marR="0" rtl="0" algn="l">
              <a:spcBef>
                <a:spcPts val="0"/>
              </a:spcBef>
              <a:buClr>
                <a:schemeClr val="dk1"/>
              </a:buClr>
              <a:buFont typeface="Arial"/>
              <a:buNone/>
              <a:defRPr b="0" i="0" sz="2000" u="none" cap="none" strike="noStrike">
                <a:solidFill>
                  <a:schemeClr val="dk1"/>
                </a:solidFill>
                <a:latin typeface="Arial"/>
                <a:ea typeface="Arial"/>
                <a:cs typeface="Arial"/>
                <a:sym typeface="Arial"/>
              </a:defRPr>
            </a:lvl9pPr>
          </a:lstStyle>
          <a:p/>
        </p:txBody>
      </p:sp>
      <p:sp>
        <p:nvSpPr>
          <p:cNvPr id="84" name="Shape 84"/>
          <p:cNvSpPr txBox="1"/>
          <p:nvPr>
            <p:ph type="title"/>
          </p:nvPr>
        </p:nvSpPr>
        <p:spPr>
          <a:xfrm>
            <a:off x="366712" y="325437"/>
            <a:ext cx="8410574" cy="460374"/>
          </a:xfrm>
          <a:prstGeom prst="rect">
            <a:avLst/>
          </a:prstGeom>
          <a:noFill/>
          <a:ln>
            <a:noFill/>
          </a:ln>
        </p:spPr>
        <p:txBody>
          <a:bodyPr anchorCtr="0" anchor="t" bIns="91425" lIns="91425" rIns="91425"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5" name="Shape 85"/>
          <p:cNvSpPr txBox="1"/>
          <p:nvPr>
            <p:ph idx="1" type="body"/>
          </p:nvPr>
        </p:nvSpPr>
        <p:spPr>
          <a:xfrm>
            <a:off x="366712" y="785812"/>
            <a:ext cx="8410574" cy="346219"/>
          </a:xfrm>
          <a:prstGeom prst="rect">
            <a:avLst/>
          </a:prstGeom>
          <a:noFill/>
          <a:ln>
            <a:noFill/>
          </a:ln>
        </p:spPr>
        <p:txBody>
          <a:bodyPr anchorCtr="0" anchor="t" bIns="91425" lIns="91425" rIns="91425" tIns="91425"/>
          <a:lstStyle>
            <a:lvl1pPr indent="0" lvl="0" marL="0" marR="0" rtl="0" algn="l">
              <a:spcBef>
                <a:spcPts val="0"/>
              </a:spcBef>
              <a:buClr>
                <a:srgbClr val="2C95DD"/>
              </a:buClr>
              <a:buFont typeface="Arial"/>
              <a:buNone/>
              <a:defRPr b="0" i="0" sz="2000" u="none" cap="none" strike="noStrike">
                <a:solidFill>
                  <a:schemeClr val="dk1"/>
                </a:solidFill>
                <a:latin typeface="Arial"/>
                <a:ea typeface="Arial"/>
                <a:cs typeface="Arial"/>
                <a:sym typeface="Arial"/>
              </a:defRPr>
            </a:lvl1pPr>
            <a:lvl2pPr indent="0" lvl="1" marL="457200" marR="0" rtl="0" algn="l">
              <a:spcBef>
                <a:spcPts val="400"/>
              </a:spcBef>
              <a:buClr>
                <a:srgbClr val="2C95DD"/>
              </a:buClr>
              <a:buFont typeface="Arial"/>
              <a:buNone/>
              <a:defRPr b="1" i="0" sz="2000" u="none" cap="none" strike="noStrike">
                <a:solidFill>
                  <a:schemeClr val="dk1"/>
                </a:solidFill>
                <a:latin typeface="Arial"/>
                <a:ea typeface="Arial"/>
                <a:cs typeface="Arial"/>
                <a:sym typeface="Arial"/>
              </a:defRPr>
            </a:lvl2pPr>
            <a:lvl3pPr indent="0" lvl="2" marL="914400" marR="0" rtl="0" algn="l">
              <a:spcBef>
                <a:spcPts val="360"/>
              </a:spcBef>
              <a:buClr>
                <a:srgbClr val="2C95DD"/>
              </a:buClr>
              <a:buFont typeface="Arial"/>
              <a:buNone/>
              <a:defRPr b="1" i="0" sz="1800" u="none" cap="none" strike="noStrike">
                <a:solidFill>
                  <a:schemeClr val="dk1"/>
                </a:solidFill>
                <a:latin typeface="Arial"/>
                <a:ea typeface="Arial"/>
                <a:cs typeface="Arial"/>
                <a:sym typeface="Arial"/>
              </a:defRPr>
            </a:lvl3pPr>
            <a:lvl4pPr indent="0" lvl="3" marL="1371600" marR="0" rtl="0" algn="l">
              <a:spcBef>
                <a:spcPts val="320"/>
              </a:spcBef>
              <a:buClr>
                <a:srgbClr val="2C95DD"/>
              </a:buClr>
              <a:buFont typeface="Arial"/>
              <a:buNone/>
              <a:defRPr b="1" i="0" sz="1600" u="none" cap="none" strike="noStrike">
                <a:solidFill>
                  <a:schemeClr val="dk1"/>
                </a:solidFill>
                <a:latin typeface="Arial"/>
                <a:ea typeface="Arial"/>
                <a:cs typeface="Arial"/>
                <a:sym typeface="Arial"/>
              </a:defRPr>
            </a:lvl4pPr>
            <a:lvl5pPr indent="0" lvl="4" marL="1828800" marR="0" rtl="0" algn="l">
              <a:spcBef>
                <a:spcPts val="320"/>
              </a:spcBef>
              <a:buClr>
                <a:srgbClr val="2C95DD"/>
              </a:buClr>
              <a:buFont typeface="Arial"/>
              <a:buNone/>
              <a:defRPr b="1" i="0" sz="1600" u="none" cap="none" strike="noStrike">
                <a:solidFill>
                  <a:schemeClr val="dk1"/>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86" name="Shape 86"/>
          <p:cNvSpPr txBox="1"/>
          <p:nvPr>
            <p:ph idx="3" type="body"/>
          </p:nvPr>
        </p:nvSpPr>
        <p:spPr>
          <a:xfrm>
            <a:off x="2728913" y="1419224"/>
            <a:ext cx="6048376" cy="3038475"/>
          </a:xfrm>
          <a:prstGeom prst="rect">
            <a:avLst/>
          </a:prstGeom>
          <a:noFill/>
          <a:ln>
            <a:noFill/>
          </a:ln>
        </p:spPr>
        <p:txBody>
          <a:bodyPr anchorCtr="0" anchor="t" bIns="91425" lIns="91425" rIns="91425"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27000" lvl="2" marL="11430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3pPr>
            <a:lvl4pPr indent="-211138" lvl="3" marL="1658938" marR="0" rtl="0" algn="l">
              <a:spcBef>
                <a:spcPts val="300"/>
              </a:spcBef>
              <a:buClr>
                <a:schemeClr val="accent1"/>
              </a:buClr>
              <a:buSzPct val="100000"/>
              <a:buFont typeface="Verdana"/>
              <a:buChar char="—"/>
              <a:defRPr b="0" i="0" sz="1200" u="none" cap="none" strike="noStrike">
                <a:solidFill>
                  <a:schemeClr val="dk1"/>
                </a:solidFill>
                <a:latin typeface="Arial"/>
                <a:ea typeface="Arial"/>
                <a:cs typeface="Arial"/>
                <a:sym typeface="Arial"/>
              </a:defRPr>
            </a:lvl4pPr>
            <a:lvl5pPr indent="-158750" lvl="4" marL="2057400" marR="0" rtl="0" algn="l">
              <a:spcBef>
                <a:spcPts val="300"/>
              </a:spcBef>
              <a:buClr>
                <a:schemeClr val="accent1"/>
              </a:buClr>
              <a:buSzPct val="100000"/>
              <a:buFont typeface="Verdana"/>
              <a:buChar char="»"/>
              <a:defRPr b="0" i="0" sz="11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lumns">
    <p:spTree>
      <p:nvGrpSpPr>
        <p:cNvPr id="87" name="Shape 87"/>
        <p:cNvGrpSpPr/>
        <p:nvPr/>
      </p:nvGrpSpPr>
      <p:grpSpPr>
        <a:xfrm>
          <a:off x="0" y="0"/>
          <a:ext cx="0" cy="0"/>
          <a:chOff x="0" y="0"/>
          <a:chExt cx="0" cy="0"/>
        </a:xfrm>
      </p:grpSpPr>
      <p:sp>
        <p:nvSpPr>
          <p:cNvPr id="88" name="Shape 88"/>
          <p:cNvSpPr txBox="1"/>
          <p:nvPr>
            <p:ph type="title"/>
          </p:nvPr>
        </p:nvSpPr>
        <p:spPr>
          <a:xfrm>
            <a:off x="366712" y="325437"/>
            <a:ext cx="8410574" cy="460374"/>
          </a:xfrm>
          <a:prstGeom prst="rect">
            <a:avLst/>
          </a:prstGeom>
          <a:noFill/>
          <a:ln>
            <a:noFill/>
          </a:ln>
        </p:spPr>
        <p:txBody>
          <a:bodyPr anchorCtr="0" anchor="t" bIns="91425" lIns="91425" rIns="91425"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9" name="Shape 89"/>
          <p:cNvSpPr txBox="1"/>
          <p:nvPr>
            <p:ph idx="1" type="body"/>
          </p:nvPr>
        </p:nvSpPr>
        <p:spPr>
          <a:xfrm>
            <a:off x="366713" y="1074737"/>
            <a:ext cx="4032464" cy="3382961"/>
          </a:xfrm>
          <a:prstGeom prst="rect">
            <a:avLst/>
          </a:prstGeom>
          <a:noFill/>
          <a:ln>
            <a:noFill/>
          </a:ln>
        </p:spPr>
        <p:txBody>
          <a:bodyPr anchorCtr="0" anchor="t" bIns="91425" lIns="91425" rIns="91425"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27000" lvl="2" marL="11430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3pPr>
            <a:lvl4pPr indent="-211138" lvl="3" marL="1658938" marR="0" rtl="0" algn="l">
              <a:spcBef>
                <a:spcPts val="300"/>
              </a:spcBef>
              <a:buClr>
                <a:schemeClr val="accent1"/>
              </a:buClr>
              <a:buSzPct val="100000"/>
              <a:buFont typeface="Verdana"/>
              <a:buChar char="—"/>
              <a:defRPr b="0" i="0" sz="1200" u="none" cap="none" strike="noStrike">
                <a:solidFill>
                  <a:schemeClr val="dk1"/>
                </a:solidFill>
                <a:latin typeface="Arial"/>
                <a:ea typeface="Arial"/>
                <a:cs typeface="Arial"/>
                <a:sym typeface="Arial"/>
              </a:defRPr>
            </a:lvl4pPr>
            <a:lvl5pPr indent="-158750" lvl="4" marL="2057400" marR="0" rtl="0" algn="l">
              <a:spcBef>
                <a:spcPts val="300"/>
              </a:spcBef>
              <a:buClr>
                <a:schemeClr val="accent1"/>
              </a:buClr>
              <a:buSzPct val="100000"/>
              <a:buFont typeface="Verdana"/>
              <a:buChar char="»"/>
              <a:defRPr b="0" i="0" sz="11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90" name="Shape 90"/>
          <p:cNvSpPr txBox="1"/>
          <p:nvPr>
            <p:ph idx="2" type="body"/>
          </p:nvPr>
        </p:nvSpPr>
        <p:spPr>
          <a:xfrm>
            <a:off x="4744823" y="1074737"/>
            <a:ext cx="4032464" cy="3382961"/>
          </a:xfrm>
          <a:prstGeom prst="rect">
            <a:avLst/>
          </a:prstGeom>
          <a:noFill/>
          <a:ln>
            <a:noFill/>
          </a:ln>
        </p:spPr>
        <p:txBody>
          <a:bodyPr anchorCtr="0" anchor="t" bIns="91425" lIns="91425" rIns="91425"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27000" lvl="2" marL="11430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3pPr>
            <a:lvl4pPr indent="-211138" lvl="3" marL="1658938" marR="0" rtl="0" algn="l">
              <a:spcBef>
                <a:spcPts val="300"/>
              </a:spcBef>
              <a:buClr>
                <a:schemeClr val="accent1"/>
              </a:buClr>
              <a:buSzPct val="100000"/>
              <a:buFont typeface="Verdana"/>
              <a:buChar char="—"/>
              <a:defRPr b="0" i="0" sz="1200" u="none" cap="none" strike="noStrike">
                <a:solidFill>
                  <a:schemeClr val="dk1"/>
                </a:solidFill>
                <a:latin typeface="Arial"/>
                <a:ea typeface="Arial"/>
                <a:cs typeface="Arial"/>
                <a:sym typeface="Arial"/>
              </a:defRPr>
            </a:lvl4pPr>
            <a:lvl5pPr indent="-158750" lvl="4" marL="2057400" marR="0" rtl="0" algn="l">
              <a:spcBef>
                <a:spcPts val="300"/>
              </a:spcBef>
              <a:buClr>
                <a:schemeClr val="accent1"/>
              </a:buClr>
              <a:buSzPct val="100000"/>
              <a:buFont typeface="Verdana"/>
              <a:buChar char="»"/>
              <a:defRPr b="0" i="0" sz="11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ooter bar only">
    <p:bg>
      <p:bgPr>
        <a:solidFill>
          <a:schemeClr val="lt1"/>
        </a:solidFill>
      </p:bgPr>
    </p:bg>
    <p:spTree>
      <p:nvGrpSpPr>
        <p:cNvPr id="91" name="Shape 91"/>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ck background">
    <p:spTree>
      <p:nvGrpSpPr>
        <p:cNvPr id="92" name="Shape 92"/>
        <p:cNvGrpSpPr/>
        <p:nvPr/>
      </p:nvGrpSpPr>
      <p:grpSpPr>
        <a:xfrm>
          <a:off x="0" y="0"/>
          <a:ext cx="0" cy="0"/>
          <a:chOff x="0" y="0"/>
          <a:chExt cx="0" cy="0"/>
        </a:xfrm>
      </p:grpSpPr>
      <p:sp>
        <p:nvSpPr>
          <p:cNvPr id="93" name="Shape 93"/>
          <p:cNvSpPr/>
          <p:nvPr/>
        </p:nvSpPr>
        <p:spPr>
          <a:xfrm>
            <a:off x="0" y="0"/>
            <a:ext cx="9144000" cy="5143499"/>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94" name="Shape 94"/>
          <p:cNvSpPr/>
          <p:nvPr/>
        </p:nvSpPr>
        <p:spPr>
          <a:xfrm>
            <a:off x="0" y="4629150"/>
            <a:ext cx="9144000" cy="385762"/>
          </a:xfrm>
          <a:prstGeom prst="rect">
            <a:avLst/>
          </a:prstGeom>
          <a:solidFill>
            <a:srgbClr val="00786E"/>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95" name="Shape 95"/>
          <p:cNvSpPr txBox="1"/>
          <p:nvPr/>
        </p:nvSpPr>
        <p:spPr>
          <a:xfrm flipH="1">
            <a:off x="8553450" y="5021496"/>
            <a:ext cx="533399" cy="123111"/>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pic>
        <p:nvPicPr>
          <p:cNvPr id="96" name="Shape 96"/>
          <p:cNvPicPr preferRelativeResize="0"/>
          <p:nvPr/>
        </p:nvPicPr>
        <p:blipFill rotWithShape="1">
          <a:blip r:embed="rId2">
            <a:alphaModFix/>
          </a:blip>
          <a:srcRect b="0" l="0" r="0" t="0"/>
          <a:stretch/>
        </p:blipFill>
        <p:spPr>
          <a:xfrm>
            <a:off x="7941732" y="4713966"/>
            <a:ext cx="957261" cy="219454"/>
          </a:xfrm>
          <a:prstGeom prst="rect">
            <a:avLst/>
          </a:prstGeom>
          <a:noFill/>
          <a:ln>
            <a:noFill/>
          </a:ln>
        </p:spPr>
      </p:pic>
      <p:sp>
        <p:nvSpPr>
          <p:cNvPr id="97" name="Shape 97"/>
          <p:cNvSpPr txBox="1"/>
          <p:nvPr/>
        </p:nvSpPr>
        <p:spPr>
          <a:xfrm>
            <a:off x="365125" y="5025750"/>
            <a:ext cx="2274886" cy="100026"/>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7F7F7F"/>
              </a:buClr>
              <a:buSzPct val="25000"/>
              <a:buFont typeface="Arial"/>
              <a:buNone/>
            </a:pPr>
            <a:r>
              <a:rPr lang="en-US" sz="650">
                <a:solidFill>
                  <a:srgbClr val="7F7F7F"/>
                </a:solidFill>
                <a:latin typeface="Arial"/>
                <a:ea typeface="Arial"/>
                <a:cs typeface="Arial"/>
                <a:sym typeface="Arial"/>
              </a:rPr>
              <a:t>Pivotal Confidential</a:t>
            </a:r>
            <a:r>
              <a:rPr lang="en-US" sz="650">
                <a:solidFill>
                  <a:srgbClr val="7F7F7F"/>
                </a:solidFill>
                <a:latin typeface="Arial"/>
                <a:ea typeface="Arial"/>
                <a:cs typeface="Arial"/>
                <a:sym typeface="Arial"/>
              </a:rPr>
              <a:t>–Internal Use Only</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spTree>
      <p:nvGrpSpPr>
        <p:cNvPr id="17" name="Shape 17"/>
        <p:cNvGrpSpPr/>
        <p:nvPr/>
      </p:nvGrpSpPr>
      <p:grpSpPr>
        <a:xfrm>
          <a:off x="0" y="0"/>
          <a:ext cx="0" cy="0"/>
          <a:chOff x="0" y="0"/>
          <a:chExt cx="0" cy="0"/>
        </a:xfrm>
      </p:grpSpPr>
      <p:sp>
        <p:nvSpPr>
          <p:cNvPr id="18" name="Shape 18"/>
          <p:cNvSpPr txBox="1"/>
          <p:nvPr>
            <p:ph type="title"/>
          </p:nvPr>
        </p:nvSpPr>
        <p:spPr>
          <a:xfrm>
            <a:off x="113721" y="149918"/>
            <a:ext cx="8796928" cy="474445"/>
          </a:xfrm>
          <a:prstGeom prst="rect">
            <a:avLst/>
          </a:prstGeom>
          <a:noFill/>
          <a:ln>
            <a:noFill/>
          </a:ln>
        </p:spPr>
        <p:txBody>
          <a:bodyPr anchorCtr="0" anchor="t" bIns="91425" lIns="91425" rIns="91425" tIns="91425"/>
          <a:lstStyle>
            <a:lvl1pPr indent="0" lvl="0" marL="0" marR="0" rtl="0" algn="l">
              <a:spcBef>
                <a:spcPts val="0"/>
              </a:spcBef>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9" name="Shape 19"/>
          <p:cNvSpPr txBox="1"/>
          <p:nvPr>
            <p:ph idx="12" type="sldNum"/>
          </p:nvPr>
        </p:nvSpPr>
        <p:spPr>
          <a:xfrm>
            <a:off x="3797" y="4823362"/>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1800">
                <a:solidFill>
                  <a:schemeClr val="dk1"/>
                </a:solidFill>
                <a:latin typeface="Arial"/>
                <a:ea typeface="Arial"/>
                <a:cs typeface="Arial"/>
                <a:sym typeface="Arial"/>
              </a:rPr>
              <a:t>‹#›</a:t>
            </a:fld>
          </a:p>
        </p:txBody>
      </p:sp>
      <p:sp>
        <p:nvSpPr>
          <p:cNvPr id="20" name="Shape 20"/>
          <p:cNvSpPr txBox="1"/>
          <p:nvPr>
            <p:ph idx="1" type="body"/>
          </p:nvPr>
        </p:nvSpPr>
        <p:spPr>
          <a:xfrm>
            <a:off x="114300" y="624362"/>
            <a:ext cx="8796338" cy="288565"/>
          </a:xfrm>
          <a:prstGeom prst="rect">
            <a:avLst/>
          </a:prstGeom>
          <a:noFill/>
          <a:ln>
            <a:noFill/>
          </a:ln>
        </p:spPr>
        <p:txBody>
          <a:bodyPr anchorCtr="0" anchor="t" bIns="91425" lIns="91425" rIns="91425" tIns="91425"/>
          <a:lstStyle>
            <a:lvl1pPr indent="0" lvl="0" marL="0" marR="0" rtl="0" algn="l">
              <a:spcBef>
                <a:spcPts val="360"/>
              </a:spcBef>
              <a:buClr>
                <a:srgbClr val="2C95DD"/>
              </a:buClr>
              <a:buFont typeface="Arial"/>
              <a:buNone/>
              <a:defRPr b="0" i="0" sz="1800" u="none" cap="none" strike="noStrike">
                <a:solidFill>
                  <a:srgbClr val="7F7F7F"/>
                </a:solidFill>
                <a:latin typeface="Arial"/>
                <a:ea typeface="Arial"/>
                <a:cs typeface="Arial"/>
                <a:sym typeface="Arial"/>
              </a:defRPr>
            </a:lvl1pPr>
            <a:lvl2pPr indent="-133350" lvl="1" marL="742950" marR="0" rtl="0" algn="l">
              <a:spcBef>
                <a:spcPts val="480"/>
              </a:spcBef>
              <a:buClr>
                <a:srgbClr val="2C95DD"/>
              </a:buClr>
              <a:buSzPct val="100000"/>
              <a:buFont typeface="Arial"/>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buClr>
                <a:srgbClr val="2C95DD"/>
              </a:buClr>
              <a:buSzPct val="100000"/>
              <a:buFont typeface="Arial"/>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buClr>
                <a:srgbClr val="2C95DD"/>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buClr>
                <a:srgbClr val="2C95DD"/>
              </a:buClr>
              <a:buSzPct val="100000"/>
              <a:buFont typeface="Arial"/>
              <a:buChar char="»"/>
              <a:defRPr b="0" i="0" sz="18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98" name="Shape 98"/>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 Blank logo">
    <p:spTree>
      <p:nvGrpSpPr>
        <p:cNvPr id="103" name="Shape 103"/>
        <p:cNvGrpSpPr/>
        <p:nvPr/>
      </p:nvGrpSpPr>
      <p:grpSpPr>
        <a:xfrm>
          <a:off x="0" y="0"/>
          <a:ext cx="0" cy="0"/>
          <a:chOff x="0" y="0"/>
          <a:chExt cx="0" cy="0"/>
        </a:xfrm>
      </p:grpSpPr>
      <p:sp>
        <p:nvSpPr>
          <p:cNvPr id="104" name="Shape 104"/>
          <p:cNvSpPr txBox="1"/>
          <p:nvPr>
            <p:ph idx="12" type="sldNum"/>
          </p:nvPr>
        </p:nvSpPr>
        <p:spPr>
          <a:xfrm>
            <a:off x="48247" y="4861462"/>
            <a:ext cx="373337" cy="27384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A5A5A5"/>
              </a:buClr>
              <a:buSzPct val="25000"/>
              <a:buFont typeface="Arial"/>
              <a:buNone/>
            </a:pPr>
            <a:fld id="{00000000-1234-1234-1234-123412341234}" type="slidenum">
              <a:rPr b="0" i="0" lang="en-US" sz="900" u="none" cap="none" strike="noStrike">
                <a:solidFill>
                  <a:srgbClr val="A5A5A5"/>
                </a:solidFill>
                <a:latin typeface="Arial"/>
                <a:ea typeface="Arial"/>
                <a:cs typeface="Arial"/>
                <a:sym typeface="Arial"/>
                <a:rtl val="0"/>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and Content">
    <p:spTree>
      <p:nvGrpSpPr>
        <p:cNvPr id="105" name="Shape 105"/>
        <p:cNvGrpSpPr/>
        <p:nvPr/>
      </p:nvGrpSpPr>
      <p:grpSpPr>
        <a:xfrm>
          <a:off x="0" y="0"/>
          <a:ext cx="0" cy="0"/>
          <a:chOff x="0" y="0"/>
          <a:chExt cx="0" cy="0"/>
        </a:xfrm>
      </p:grpSpPr>
      <p:sp>
        <p:nvSpPr>
          <p:cNvPr id="106" name="Shape 106"/>
          <p:cNvSpPr txBox="1"/>
          <p:nvPr>
            <p:ph type="title"/>
          </p:nvPr>
        </p:nvSpPr>
        <p:spPr>
          <a:xfrm>
            <a:off x="366712" y="325437"/>
            <a:ext cx="8410574" cy="460373"/>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rtl val="0"/>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07" name="Shape 107"/>
          <p:cNvSpPr txBox="1"/>
          <p:nvPr>
            <p:ph idx="1" type="body"/>
          </p:nvPr>
        </p:nvSpPr>
        <p:spPr>
          <a:xfrm>
            <a:off x="366712" y="1074737"/>
            <a:ext cx="8410574" cy="3382961"/>
          </a:xfrm>
          <a:prstGeom prst="rect">
            <a:avLst/>
          </a:prstGeom>
          <a:noFill/>
          <a:ln>
            <a:noFill/>
          </a:ln>
        </p:spPr>
        <p:txBody>
          <a:bodyPr anchorCtr="0" anchor="t" bIns="91425" lIns="91425" rIns="91425" tIns="91425"/>
          <a:lstStyle>
            <a:lvl1pPr indent="76200" lvl="0" marL="228600" marR="0" rtl="0" algn="l">
              <a:lnSpc>
                <a:spcPct val="100000"/>
              </a:lnSpc>
              <a:spcBef>
                <a:spcPts val="1200"/>
              </a:spcBef>
              <a:spcAft>
                <a:spcPts val="0"/>
              </a:spcAft>
              <a:buClr>
                <a:schemeClr val="accent1"/>
              </a:buClr>
              <a:buSzPct val="100000"/>
              <a:buFont typeface="Noto Sans Symbols"/>
              <a:buChar char="•"/>
              <a:defRPr b="0" i="0" sz="2400" u="none" cap="none" strike="noStrike">
                <a:solidFill>
                  <a:schemeClr val="dk1"/>
                </a:solidFill>
                <a:latin typeface="Arial"/>
                <a:ea typeface="Arial"/>
                <a:cs typeface="Arial"/>
                <a:sym typeface="Arial"/>
                <a:rtl val="0"/>
              </a:defRPr>
            </a:lvl1pPr>
            <a:lvl2pPr indent="-31750" lvl="1" marL="742950" marR="0" rtl="0" algn="l">
              <a:lnSpc>
                <a:spcPct val="100000"/>
              </a:lnSpc>
              <a:spcBef>
                <a:spcPts val="300"/>
              </a:spcBef>
              <a:spcAft>
                <a:spcPts val="0"/>
              </a:spcAft>
              <a:buClr>
                <a:schemeClr val="accent1"/>
              </a:buClr>
              <a:buSzPct val="100000"/>
              <a:buFont typeface="Verdana"/>
              <a:buChar char="–"/>
              <a:defRPr b="0" i="0" sz="2000" u="none" cap="none" strike="noStrike">
                <a:solidFill>
                  <a:schemeClr val="dk1"/>
                </a:solidFill>
                <a:latin typeface="Arial"/>
                <a:ea typeface="Arial"/>
                <a:cs typeface="Arial"/>
                <a:sym typeface="Arial"/>
                <a:rtl val="0"/>
              </a:defRPr>
            </a:lvl2pPr>
            <a:lvl3pPr indent="-25400" lvl="2" marL="1143000" marR="0" rtl="0" algn="l">
              <a:lnSpc>
                <a:spcPct val="100000"/>
              </a:lnSpc>
              <a:spcBef>
                <a:spcPts val="300"/>
              </a:spcBef>
              <a:spcAft>
                <a:spcPts val="0"/>
              </a:spcAft>
              <a:buClr>
                <a:schemeClr val="accent1"/>
              </a:buClr>
              <a:buSzPct val="100000"/>
              <a:buFont typeface="Verdana"/>
              <a:buChar char="▪"/>
              <a:defRPr b="0" i="0" sz="1600" u="none" cap="none" strike="noStrike">
                <a:solidFill>
                  <a:schemeClr val="dk1"/>
                </a:solidFill>
                <a:latin typeface="Arial"/>
                <a:ea typeface="Arial"/>
                <a:cs typeface="Arial"/>
                <a:sym typeface="Arial"/>
                <a:rtl val="0"/>
              </a:defRPr>
            </a:lvl3pPr>
            <a:lvl4pPr indent="-134938" lvl="3" marL="1658938" marR="0" rtl="0" algn="l">
              <a:lnSpc>
                <a:spcPct val="100000"/>
              </a:lnSpc>
              <a:spcBef>
                <a:spcPts val="300"/>
              </a:spcBef>
              <a:spcAft>
                <a:spcPts val="0"/>
              </a:spcAft>
              <a:buClr>
                <a:schemeClr val="accent1"/>
              </a:buClr>
              <a:buSzPct val="100000"/>
              <a:buFont typeface="Verdana"/>
              <a:buChar char="—"/>
              <a:defRPr b="0" i="0" sz="1200" u="none" cap="none" strike="noStrike">
                <a:solidFill>
                  <a:schemeClr val="dk1"/>
                </a:solidFill>
                <a:latin typeface="Arial"/>
                <a:ea typeface="Arial"/>
                <a:cs typeface="Arial"/>
                <a:sym typeface="Arial"/>
                <a:rtl val="0"/>
              </a:defRPr>
            </a:lvl4pPr>
            <a:lvl5pPr indent="-95250" lvl="4" marL="2057400" marR="0" rtl="0" algn="l">
              <a:lnSpc>
                <a:spcPct val="100000"/>
              </a:lnSpc>
              <a:spcBef>
                <a:spcPts val="300"/>
              </a:spcBef>
              <a:spcAft>
                <a:spcPts val="0"/>
              </a:spcAft>
              <a:buClr>
                <a:schemeClr val="accent1"/>
              </a:buClr>
              <a:buSzPct val="100000"/>
              <a:buFont typeface="Verdana"/>
              <a:buChar char="»"/>
              <a:defRPr b="0" i="0" sz="1100" u="none" cap="none" strike="noStrike">
                <a:solidFill>
                  <a:schemeClr val="dk1"/>
                </a:solidFill>
                <a:latin typeface="Arial"/>
                <a:ea typeface="Arial"/>
                <a:cs typeface="Arial"/>
                <a:sym typeface="Arial"/>
                <a:rtl val="0"/>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Content">
    <p:spTree>
      <p:nvGrpSpPr>
        <p:cNvPr id="108" name="Shape 108"/>
        <p:cNvGrpSpPr/>
        <p:nvPr/>
      </p:nvGrpSpPr>
      <p:grpSpPr>
        <a:xfrm>
          <a:off x="0" y="0"/>
          <a:ext cx="0" cy="0"/>
          <a:chOff x="0" y="0"/>
          <a:chExt cx="0" cy="0"/>
        </a:xfrm>
      </p:grpSpPr>
      <p:sp>
        <p:nvSpPr>
          <p:cNvPr id="109" name="Shape 109"/>
          <p:cNvSpPr txBox="1"/>
          <p:nvPr>
            <p:ph type="title"/>
          </p:nvPr>
        </p:nvSpPr>
        <p:spPr>
          <a:xfrm>
            <a:off x="113720" y="149918"/>
            <a:ext cx="8796928" cy="47444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8774"/>
              </a:buClr>
              <a:buFont typeface="Arial"/>
              <a:buNone/>
              <a:defRPr b="1" i="0" sz="2800" u="none" cap="none" strike="noStrike">
                <a:solidFill>
                  <a:srgbClr val="008774"/>
                </a:solidFill>
                <a:latin typeface="Arial"/>
                <a:ea typeface="Arial"/>
                <a:cs typeface="Arial"/>
                <a:sym typeface="Arial"/>
                <a:rtl val="0"/>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10" name="Shape 110"/>
          <p:cNvSpPr txBox="1"/>
          <p:nvPr>
            <p:ph idx="12" type="sldNum"/>
          </p:nvPr>
        </p:nvSpPr>
        <p:spPr>
          <a:xfrm>
            <a:off x="3797" y="4823362"/>
            <a:ext cx="373337" cy="27384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SzPct val="25000"/>
              <a:buFont typeface="Arial"/>
              <a:buNone/>
            </a:pPr>
            <a:fld id="{00000000-1234-1234-1234-123412341234}" type="slidenum">
              <a:rPr b="0" i="0" lang="en-US" sz="1800" u="none" cap="none" strike="noStrike">
                <a:solidFill>
                  <a:schemeClr val="dk1"/>
                </a:solidFill>
                <a:latin typeface="Arial"/>
                <a:ea typeface="Arial"/>
                <a:cs typeface="Arial"/>
                <a:sym typeface="Arial"/>
                <a:rtl val="0"/>
              </a:rPr>
              <a:t>‹#›</a:t>
            </a:fld>
          </a:p>
        </p:txBody>
      </p:sp>
      <p:sp>
        <p:nvSpPr>
          <p:cNvPr id="111" name="Shape 111"/>
          <p:cNvSpPr txBox="1"/>
          <p:nvPr>
            <p:ph idx="1" type="body"/>
          </p:nvPr>
        </p:nvSpPr>
        <p:spPr>
          <a:xfrm>
            <a:off x="114300" y="624362"/>
            <a:ext cx="8796338" cy="288565"/>
          </a:xfrm>
          <a:prstGeom prst="rect">
            <a:avLst/>
          </a:prstGeom>
          <a:noFill/>
          <a:ln>
            <a:noFill/>
          </a:ln>
        </p:spPr>
        <p:txBody>
          <a:bodyPr anchorCtr="0" anchor="t" bIns="91425" lIns="91425" rIns="91425" tIns="91425"/>
          <a:lstStyle>
            <a:lvl1pPr indent="0" lvl="0" marL="0" marR="0" rtl="0" algn="l">
              <a:lnSpc>
                <a:spcPct val="100000"/>
              </a:lnSpc>
              <a:spcBef>
                <a:spcPts val="360"/>
              </a:spcBef>
              <a:spcAft>
                <a:spcPts val="0"/>
              </a:spcAft>
              <a:buClr>
                <a:srgbClr val="2C95DD"/>
              </a:buClr>
              <a:buFont typeface="Arial"/>
              <a:buNone/>
              <a:defRPr b="0" i="0" sz="1800" u="none" cap="none" strike="noStrike">
                <a:solidFill>
                  <a:srgbClr val="7F7F7F"/>
                </a:solidFill>
                <a:latin typeface="Arial"/>
                <a:ea typeface="Arial"/>
                <a:cs typeface="Arial"/>
                <a:sym typeface="Arial"/>
                <a:rtl val="0"/>
              </a:defRPr>
            </a:lvl1pPr>
            <a:lvl2pPr indent="19050" lvl="1" marL="742950" marR="0" rtl="0" algn="l">
              <a:lnSpc>
                <a:spcPct val="100000"/>
              </a:lnSpc>
              <a:spcBef>
                <a:spcPts val="480"/>
              </a:spcBef>
              <a:spcAft>
                <a:spcPts val="0"/>
              </a:spcAft>
              <a:buClr>
                <a:srgbClr val="2C95DD"/>
              </a:buClr>
              <a:buSzPct val="100000"/>
              <a:buFont typeface="Arial"/>
              <a:buChar char="–"/>
              <a:defRPr b="0" i="0" sz="2400" u="none" cap="none" strike="noStrike">
                <a:solidFill>
                  <a:schemeClr val="dk1"/>
                </a:solidFill>
                <a:latin typeface="Arial"/>
                <a:ea typeface="Arial"/>
                <a:cs typeface="Arial"/>
                <a:sym typeface="Arial"/>
                <a:rtl val="0"/>
              </a:defRPr>
            </a:lvl2pPr>
            <a:lvl3pPr indent="25400" lvl="2" marL="1143000" marR="0" rtl="0" algn="l">
              <a:lnSpc>
                <a:spcPct val="100000"/>
              </a:lnSpc>
              <a:spcBef>
                <a:spcPts val="400"/>
              </a:spcBef>
              <a:spcAft>
                <a:spcPts val="0"/>
              </a:spcAft>
              <a:buClr>
                <a:srgbClr val="2C95DD"/>
              </a:buClr>
              <a:buSzPct val="100000"/>
              <a:buFont typeface="Arial"/>
              <a:buChar char="•"/>
              <a:defRPr b="0" i="0" sz="2000" u="none" cap="none" strike="noStrike">
                <a:solidFill>
                  <a:schemeClr val="dk1"/>
                </a:solidFill>
                <a:latin typeface="Arial"/>
                <a:ea typeface="Arial"/>
                <a:cs typeface="Arial"/>
                <a:sym typeface="Arial"/>
                <a:rtl val="0"/>
              </a:defRPr>
            </a:lvl3pPr>
            <a:lvl4pPr indent="0" lvl="3" marL="1600200" marR="0" rtl="0" algn="l">
              <a:lnSpc>
                <a:spcPct val="100000"/>
              </a:lnSpc>
              <a:spcBef>
                <a:spcPts val="360"/>
              </a:spcBef>
              <a:spcAft>
                <a:spcPts val="0"/>
              </a:spcAft>
              <a:buClr>
                <a:srgbClr val="2C95DD"/>
              </a:buClr>
              <a:buSzPct val="100000"/>
              <a:buFont typeface="Arial"/>
              <a:buChar char="–"/>
              <a:defRPr b="0" i="0" sz="1800" u="none" cap="none" strike="noStrike">
                <a:solidFill>
                  <a:schemeClr val="dk1"/>
                </a:solidFill>
                <a:latin typeface="Arial"/>
                <a:ea typeface="Arial"/>
                <a:cs typeface="Arial"/>
                <a:sym typeface="Arial"/>
                <a:rtl val="0"/>
              </a:defRPr>
            </a:lvl4pPr>
            <a:lvl5pPr indent="0" lvl="4" marL="2057400" marR="0" rtl="0" algn="l">
              <a:lnSpc>
                <a:spcPct val="100000"/>
              </a:lnSpc>
              <a:spcBef>
                <a:spcPts val="360"/>
              </a:spcBef>
              <a:spcAft>
                <a:spcPts val="0"/>
              </a:spcAft>
              <a:buClr>
                <a:srgbClr val="2C95DD"/>
              </a:buClr>
              <a:buSzPct val="100000"/>
              <a:buFont typeface="Arial"/>
              <a:buChar char="»"/>
              <a:defRPr b="0" i="0" sz="1800" u="none" cap="none" strike="noStrike">
                <a:solidFill>
                  <a:schemeClr val="dk1"/>
                </a:solidFill>
                <a:latin typeface="Arial"/>
                <a:ea typeface="Arial"/>
                <a:cs typeface="Arial"/>
                <a:sym typeface="Arial"/>
                <a:rtl val="0"/>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age">
    <p:spTree>
      <p:nvGrpSpPr>
        <p:cNvPr id="112" name="Shape 112"/>
        <p:cNvGrpSpPr/>
        <p:nvPr/>
      </p:nvGrpSpPr>
      <p:grpSpPr>
        <a:xfrm>
          <a:off x="0" y="0"/>
          <a:ext cx="0" cy="0"/>
          <a:chOff x="0" y="0"/>
          <a:chExt cx="0" cy="0"/>
        </a:xfrm>
      </p:grpSpPr>
      <p:sp>
        <p:nvSpPr>
          <p:cNvPr id="113" name="Shape 113"/>
          <p:cNvSpPr txBox="1"/>
          <p:nvPr>
            <p:ph type="title"/>
          </p:nvPr>
        </p:nvSpPr>
        <p:spPr>
          <a:xfrm>
            <a:off x="113720" y="149918"/>
            <a:ext cx="8796928" cy="47444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8774"/>
              </a:buClr>
              <a:buFont typeface="Arial"/>
              <a:buNone/>
              <a:defRPr b="1" i="0" sz="2800" u="none" cap="none" strike="noStrike">
                <a:solidFill>
                  <a:srgbClr val="008774"/>
                </a:solidFill>
                <a:latin typeface="Arial"/>
                <a:ea typeface="Arial"/>
                <a:cs typeface="Arial"/>
                <a:sym typeface="Arial"/>
                <a:rtl val="0"/>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14" name="Shape 114"/>
          <p:cNvSpPr txBox="1"/>
          <p:nvPr>
            <p:ph idx="12" type="sldNum"/>
          </p:nvPr>
        </p:nvSpPr>
        <p:spPr>
          <a:xfrm>
            <a:off x="48247" y="4861462"/>
            <a:ext cx="373337" cy="27384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A5A5A5"/>
              </a:buClr>
              <a:buSzPct val="25000"/>
              <a:buFont typeface="Arial"/>
              <a:buNone/>
            </a:pPr>
            <a:fld id="{00000000-1234-1234-1234-123412341234}" type="slidenum">
              <a:rPr b="0" i="0" lang="en-US" sz="900" u="none" cap="none" strike="noStrike">
                <a:solidFill>
                  <a:srgbClr val="A5A5A5"/>
                </a:solidFill>
                <a:latin typeface="Arial"/>
                <a:ea typeface="Arial"/>
                <a:cs typeface="Arial"/>
                <a:sym typeface="Arial"/>
                <a:rtl val="0"/>
              </a:rPr>
              <a:t>‹#›</a:t>
            </a:fld>
          </a:p>
        </p:txBody>
      </p:sp>
      <p:sp>
        <p:nvSpPr>
          <p:cNvPr id="115" name="Shape 115"/>
          <p:cNvSpPr txBox="1"/>
          <p:nvPr>
            <p:ph idx="1" type="body"/>
          </p:nvPr>
        </p:nvSpPr>
        <p:spPr>
          <a:xfrm>
            <a:off x="114300" y="624362"/>
            <a:ext cx="8796338" cy="288565"/>
          </a:xfrm>
          <a:prstGeom prst="rect">
            <a:avLst/>
          </a:prstGeom>
          <a:noFill/>
          <a:ln>
            <a:noFill/>
          </a:ln>
        </p:spPr>
        <p:txBody>
          <a:bodyPr anchorCtr="0" anchor="t" bIns="91425" lIns="91425" rIns="91425" tIns="91425"/>
          <a:lstStyle>
            <a:lvl1pPr indent="0" lvl="0" marL="0" marR="0" rtl="0" algn="l">
              <a:lnSpc>
                <a:spcPct val="100000"/>
              </a:lnSpc>
              <a:spcBef>
                <a:spcPts val="360"/>
              </a:spcBef>
              <a:spcAft>
                <a:spcPts val="0"/>
              </a:spcAft>
              <a:buClr>
                <a:srgbClr val="2C95DD"/>
              </a:buClr>
              <a:buFont typeface="Arial"/>
              <a:buNone/>
              <a:defRPr b="0" i="0" sz="1800" u="none" cap="none" strike="noStrike">
                <a:solidFill>
                  <a:srgbClr val="7F7F7F"/>
                </a:solidFill>
                <a:latin typeface="Arial"/>
                <a:ea typeface="Arial"/>
                <a:cs typeface="Arial"/>
                <a:sym typeface="Arial"/>
                <a:rtl val="0"/>
              </a:defRPr>
            </a:lvl1pPr>
            <a:lvl2pPr indent="19050" lvl="1" marL="742950" marR="0" rtl="0" algn="l">
              <a:lnSpc>
                <a:spcPct val="100000"/>
              </a:lnSpc>
              <a:spcBef>
                <a:spcPts val="480"/>
              </a:spcBef>
              <a:spcAft>
                <a:spcPts val="0"/>
              </a:spcAft>
              <a:buClr>
                <a:srgbClr val="2C95DD"/>
              </a:buClr>
              <a:buSzPct val="100000"/>
              <a:buFont typeface="Arial"/>
              <a:buChar char="–"/>
              <a:defRPr b="0" i="0" sz="2400" u="none" cap="none" strike="noStrike">
                <a:solidFill>
                  <a:schemeClr val="dk1"/>
                </a:solidFill>
                <a:latin typeface="Arial"/>
                <a:ea typeface="Arial"/>
                <a:cs typeface="Arial"/>
                <a:sym typeface="Arial"/>
                <a:rtl val="0"/>
              </a:defRPr>
            </a:lvl2pPr>
            <a:lvl3pPr indent="25400" lvl="2" marL="1143000" marR="0" rtl="0" algn="l">
              <a:lnSpc>
                <a:spcPct val="100000"/>
              </a:lnSpc>
              <a:spcBef>
                <a:spcPts val="400"/>
              </a:spcBef>
              <a:spcAft>
                <a:spcPts val="0"/>
              </a:spcAft>
              <a:buClr>
                <a:srgbClr val="2C95DD"/>
              </a:buClr>
              <a:buSzPct val="100000"/>
              <a:buFont typeface="Arial"/>
              <a:buChar char="•"/>
              <a:defRPr b="0" i="0" sz="2000" u="none" cap="none" strike="noStrike">
                <a:solidFill>
                  <a:schemeClr val="dk1"/>
                </a:solidFill>
                <a:latin typeface="Arial"/>
                <a:ea typeface="Arial"/>
                <a:cs typeface="Arial"/>
                <a:sym typeface="Arial"/>
                <a:rtl val="0"/>
              </a:defRPr>
            </a:lvl3pPr>
            <a:lvl4pPr indent="0" lvl="3" marL="1600200" marR="0" rtl="0" algn="l">
              <a:lnSpc>
                <a:spcPct val="100000"/>
              </a:lnSpc>
              <a:spcBef>
                <a:spcPts val="360"/>
              </a:spcBef>
              <a:spcAft>
                <a:spcPts val="0"/>
              </a:spcAft>
              <a:buClr>
                <a:srgbClr val="2C95DD"/>
              </a:buClr>
              <a:buSzPct val="100000"/>
              <a:buFont typeface="Arial"/>
              <a:buChar char="–"/>
              <a:defRPr b="0" i="0" sz="1800" u="none" cap="none" strike="noStrike">
                <a:solidFill>
                  <a:schemeClr val="dk1"/>
                </a:solidFill>
                <a:latin typeface="Arial"/>
                <a:ea typeface="Arial"/>
                <a:cs typeface="Arial"/>
                <a:sym typeface="Arial"/>
                <a:rtl val="0"/>
              </a:defRPr>
            </a:lvl4pPr>
            <a:lvl5pPr indent="0" lvl="4" marL="2057400" marR="0" rtl="0" algn="l">
              <a:lnSpc>
                <a:spcPct val="100000"/>
              </a:lnSpc>
              <a:spcBef>
                <a:spcPts val="360"/>
              </a:spcBef>
              <a:spcAft>
                <a:spcPts val="0"/>
              </a:spcAft>
              <a:buClr>
                <a:srgbClr val="2C95DD"/>
              </a:buClr>
              <a:buSzPct val="100000"/>
              <a:buFont typeface="Arial"/>
              <a:buChar char="»"/>
              <a:defRPr b="0" i="0" sz="1800" u="none" cap="none" strike="noStrike">
                <a:solidFill>
                  <a:schemeClr val="dk1"/>
                </a:solidFill>
                <a:latin typeface="Arial"/>
                <a:ea typeface="Arial"/>
                <a:cs typeface="Arial"/>
                <a:sym typeface="Arial"/>
                <a:rtl val="0"/>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9pPr>
          </a:lstStyle>
          <a:p/>
        </p:txBody>
      </p:sp>
      <p:sp>
        <p:nvSpPr>
          <p:cNvPr id="116" name="Shape 116"/>
          <p:cNvSpPr/>
          <p:nvPr/>
        </p:nvSpPr>
        <p:spPr>
          <a:xfrm>
            <a:off x="0" y="0"/>
            <a:ext cx="9144000" cy="53993"/>
          </a:xfrm>
          <a:prstGeom prst="rect">
            <a:avLst/>
          </a:prstGeom>
          <a:solidFill>
            <a:srgbClr val="00877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1_Title Slide">
    <p:spTree>
      <p:nvGrpSpPr>
        <p:cNvPr id="117" name="Shape 117"/>
        <p:cNvGrpSpPr/>
        <p:nvPr/>
      </p:nvGrpSpPr>
      <p:grpSpPr>
        <a:xfrm>
          <a:off x="0" y="0"/>
          <a:ext cx="0" cy="0"/>
          <a:chOff x="0" y="0"/>
          <a:chExt cx="0" cy="0"/>
        </a:xfrm>
      </p:grpSpPr>
      <p:sp>
        <p:nvSpPr>
          <p:cNvPr id="118" name="Shape 118"/>
          <p:cNvSpPr txBox="1"/>
          <p:nvPr>
            <p:ph type="ctrTitle"/>
          </p:nvPr>
        </p:nvSpPr>
        <p:spPr>
          <a:xfrm>
            <a:off x="685800" y="1597819"/>
            <a:ext cx="7772400" cy="1102517"/>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Calibri"/>
              <a:buNone/>
              <a:defRPr b="0" i="0" sz="4400" u="none" cap="none" strike="noStrike">
                <a:solidFill>
                  <a:schemeClr val="dk1"/>
                </a:solidFill>
                <a:latin typeface="Calibri"/>
                <a:ea typeface="Calibri"/>
                <a:cs typeface="Calibri"/>
                <a:sym typeface="Calibri"/>
                <a:rtl val="0"/>
              </a:defRPr>
            </a:lvl1pPr>
            <a:lvl2pPr indent="0" lvl="1" marL="0" marR="0" rtl="0" algn="l">
              <a:spcBef>
                <a:spcPts val="0"/>
              </a:spcBef>
              <a:buFont typeface="Arial"/>
              <a:buNone/>
              <a:defRPr sz="1800"/>
            </a:lvl2pPr>
            <a:lvl3pPr indent="0" lvl="2" marL="0" marR="0" rtl="0" algn="l">
              <a:spcBef>
                <a:spcPts val="0"/>
              </a:spcBef>
              <a:buFont typeface="Arial"/>
              <a:buNone/>
              <a:defRPr sz="1800"/>
            </a:lvl3pPr>
            <a:lvl4pPr indent="0" lvl="3" marL="0" marR="0" rtl="0" algn="l">
              <a:spcBef>
                <a:spcPts val="0"/>
              </a:spcBef>
              <a:buFont typeface="Arial"/>
              <a:buNone/>
              <a:defRPr sz="1800"/>
            </a:lvl4pPr>
            <a:lvl5pPr indent="0" lvl="4" marL="0" marR="0" rtl="0" algn="l">
              <a:spcBef>
                <a:spcPts val="0"/>
              </a:spcBef>
              <a:buFont typeface="Arial"/>
              <a:buNone/>
              <a:defRPr sz="1800"/>
            </a:lvl5pPr>
            <a:lvl6pPr indent="0" lvl="5" marL="0" marR="0" rtl="0" algn="l">
              <a:spcBef>
                <a:spcPts val="0"/>
              </a:spcBef>
              <a:buFont typeface="Arial"/>
              <a:buNone/>
              <a:defRPr sz="1800"/>
            </a:lvl6pPr>
            <a:lvl7pPr indent="0" lvl="6" marL="0" marR="0" rtl="0" algn="l">
              <a:spcBef>
                <a:spcPts val="0"/>
              </a:spcBef>
              <a:buFont typeface="Arial"/>
              <a:buNone/>
              <a:defRPr sz="1800"/>
            </a:lvl7pPr>
            <a:lvl8pPr indent="0" lvl="7" marL="0" marR="0" rtl="0" algn="l">
              <a:spcBef>
                <a:spcPts val="0"/>
              </a:spcBef>
              <a:buFont typeface="Arial"/>
              <a:buNone/>
              <a:defRPr sz="1800"/>
            </a:lvl8pPr>
            <a:lvl9pPr indent="0" lvl="8" marL="0" marR="0" rtl="0" algn="l">
              <a:spcBef>
                <a:spcPts val="0"/>
              </a:spcBef>
              <a:buFont typeface="Arial"/>
              <a:buNone/>
              <a:defRPr sz="1800"/>
            </a:lvl9pPr>
          </a:lstStyle>
          <a:p/>
        </p:txBody>
      </p:sp>
      <p:sp>
        <p:nvSpPr>
          <p:cNvPr id="119" name="Shape 119"/>
          <p:cNvSpPr txBox="1"/>
          <p:nvPr>
            <p:ph idx="1" type="subTitle"/>
          </p:nvPr>
        </p:nvSpPr>
        <p:spPr>
          <a:xfrm>
            <a:off x="1371600" y="2914650"/>
            <a:ext cx="6400799" cy="1314447"/>
          </a:xfrm>
          <a:prstGeom prst="rect">
            <a:avLst/>
          </a:prstGeom>
          <a:noFill/>
          <a:ln>
            <a:noFill/>
          </a:ln>
        </p:spPr>
        <p:txBody>
          <a:bodyPr anchorCtr="0" anchor="t" bIns="91425" lIns="91425" rIns="91425" tIns="91425"/>
          <a:lstStyle>
            <a:lvl1pPr indent="0" lvl="0" marL="0" marR="0" rtl="0" algn="ctr">
              <a:lnSpc>
                <a:spcPct val="100000"/>
              </a:lnSpc>
              <a:spcBef>
                <a:spcPts val="640"/>
              </a:spcBef>
              <a:spcAft>
                <a:spcPts val="0"/>
              </a:spcAft>
              <a:buClr>
                <a:srgbClr val="888888"/>
              </a:buClr>
              <a:buFont typeface="Arial"/>
              <a:buNone/>
              <a:defRPr b="0" i="0" sz="3200" u="none" cap="none" strike="noStrike">
                <a:solidFill>
                  <a:srgbClr val="888888"/>
                </a:solidFill>
                <a:latin typeface="Calibri"/>
                <a:ea typeface="Calibri"/>
                <a:cs typeface="Calibri"/>
                <a:sym typeface="Calibri"/>
                <a:rtl val="0"/>
              </a:defRPr>
            </a:lvl1pPr>
            <a:lvl2pPr indent="0" lvl="1" marL="457200" marR="0" rtl="0" algn="ctr">
              <a:lnSpc>
                <a:spcPct val="100000"/>
              </a:lnSpc>
              <a:spcBef>
                <a:spcPts val="560"/>
              </a:spcBef>
              <a:spcAft>
                <a:spcPts val="0"/>
              </a:spcAft>
              <a:buClr>
                <a:srgbClr val="888888"/>
              </a:buClr>
              <a:buFont typeface="Arial"/>
              <a:buNone/>
              <a:defRPr b="0" i="0" sz="2800" u="none" cap="none" strike="noStrike">
                <a:solidFill>
                  <a:srgbClr val="888888"/>
                </a:solidFill>
                <a:latin typeface="Calibri"/>
                <a:ea typeface="Calibri"/>
                <a:cs typeface="Calibri"/>
                <a:sym typeface="Calibri"/>
                <a:rtl val="0"/>
              </a:defRPr>
            </a:lvl2pPr>
            <a:lvl3pPr indent="0" lvl="2" marL="914400" marR="0" rtl="0" algn="ctr">
              <a:lnSpc>
                <a:spcPct val="100000"/>
              </a:lnSpc>
              <a:spcBef>
                <a:spcPts val="480"/>
              </a:spcBef>
              <a:spcAft>
                <a:spcPts val="0"/>
              </a:spcAft>
              <a:buClr>
                <a:srgbClr val="888888"/>
              </a:buClr>
              <a:buFont typeface="Arial"/>
              <a:buNone/>
              <a:defRPr b="0" i="0" sz="2400" u="none" cap="none" strike="noStrike">
                <a:solidFill>
                  <a:srgbClr val="888888"/>
                </a:solidFill>
                <a:latin typeface="Calibri"/>
                <a:ea typeface="Calibri"/>
                <a:cs typeface="Calibri"/>
                <a:sym typeface="Calibri"/>
                <a:rtl val="0"/>
              </a:defRPr>
            </a:lvl3pPr>
            <a:lvl4pPr indent="0" lvl="3" marL="13716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rtl val="0"/>
              </a:defRPr>
            </a:lvl4pPr>
            <a:lvl5pPr indent="0" lvl="4" marL="18288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rtl val="0"/>
              </a:defRPr>
            </a:lvl5pPr>
            <a:lvl6pPr indent="0" lvl="5" marL="22860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rtl val="0"/>
              </a:defRPr>
            </a:lvl6pPr>
            <a:lvl7pPr indent="0" lvl="6" marL="27432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rtl val="0"/>
              </a:defRPr>
            </a:lvl7pPr>
            <a:lvl8pPr indent="0" lvl="7" marL="32004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rtl val="0"/>
              </a:defRPr>
            </a:lvl8pPr>
            <a:lvl9pPr indent="0" lvl="8" marL="3657600" marR="0" rtl="0" algn="ctr">
              <a:lnSpc>
                <a:spcPct val="100000"/>
              </a:lnSpc>
              <a:spcBef>
                <a:spcPts val="400"/>
              </a:spcBef>
              <a:spcAft>
                <a:spcPts val="0"/>
              </a:spcAft>
              <a:buClr>
                <a:srgbClr val="888888"/>
              </a:buClr>
              <a:buFont typeface="Arial"/>
              <a:buNone/>
              <a:defRPr b="0" i="0" sz="2000" u="none" cap="none" strike="noStrike">
                <a:solidFill>
                  <a:srgbClr val="888888"/>
                </a:solidFill>
                <a:latin typeface="Calibri"/>
                <a:ea typeface="Calibri"/>
                <a:cs typeface="Calibri"/>
                <a:sym typeface="Calibri"/>
                <a:rtl val="0"/>
              </a:defRPr>
            </a:lvl9pPr>
          </a:lstStyle>
          <a:p/>
        </p:txBody>
      </p:sp>
      <p:sp>
        <p:nvSpPr>
          <p:cNvPr id="120" name="Shape 120"/>
          <p:cNvSpPr txBox="1"/>
          <p:nvPr>
            <p:ph idx="10" type="dt"/>
          </p:nvPr>
        </p:nvSpPr>
        <p:spPr>
          <a:xfrm>
            <a:off x="457200" y="4767262"/>
            <a:ext cx="2133598" cy="273842"/>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rtl val="0"/>
              </a:defRPr>
            </a:lvl1pPr>
            <a:lvl2pPr indent="-12678" lvl="1" marL="457178"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rtl val="0"/>
              </a:defRPr>
            </a:lvl2pPr>
            <a:lvl3pPr indent="-12653" lvl="2" marL="914354"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rtl val="0"/>
              </a:defRPr>
            </a:lvl3pPr>
            <a:lvl4pPr indent="-12631" lvl="3" marL="1371532"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rtl val="0"/>
              </a:defRPr>
            </a:lvl4pPr>
            <a:lvl5pPr indent="-12607" lvl="4" marL="1828708"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rtl val="0"/>
              </a:defRPr>
            </a:lvl5pPr>
            <a:lvl6pPr indent="-12586" lvl="5" marL="2285886"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rtl val="0"/>
              </a:defRPr>
            </a:lvl6pPr>
            <a:lvl7pPr indent="-12562" lvl="6" marL="2743062"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rtl val="0"/>
              </a:defRPr>
            </a:lvl7pPr>
            <a:lvl8pPr indent="-12539" lvl="7" marL="320024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rtl val="0"/>
              </a:defRPr>
            </a:lvl8pPr>
            <a:lvl9pPr indent="-12517" lvl="8" marL="3657417"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rtl val="0"/>
              </a:defRPr>
            </a:lvl9pPr>
          </a:lstStyle>
          <a:p/>
        </p:txBody>
      </p:sp>
      <p:sp>
        <p:nvSpPr>
          <p:cNvPr id="121" name="Shape 121"/>
          <p:cNvSpPr txBox="1"/>
          <p:nvPr>
            <p:ph idx="11" type="ftr"/>
          </p:nvPr>
        </p:nvSpPr>
        <p:spPr>
          <a:xfrm>
            <a:off x="3124200" y="4767262"/>
            <a:ext cx="2895600" cy="273842"/>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rgbClr val="888888"/>
              </a:buClr>
              <a:buFont typeface="Calibri"/>
              <a:buNone/>
              <a:defRPr b="0" i="0" sz="1200" u="none" cap="none" strike="noStrike">
                <a:solidFill>
                  <a:srgbClr val="888888"/>
                </a:solidFill>
                <a:latin typeface="Calibri"/>
                <a:ea typeface="Calibri"/>
                <a:cs typeface="Calibri"/>
                <a:sym typeface="Calibri"/>
                <a:rtl val="0"/>
              </a:defRPr>
            </a:lvl1pPr>
            <a:lvl2pPr indent="-12678" lvl="1" marL="457178"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rtl val="0"/>
              </a:defRPr>
            </a:lvl2pPr>
            <a:lvl3pPr indent="-12653" lvl="2" marL="914354"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rtl val="0"/>
              </a:defRPr>
            </a:lvl3pPr>
            <a:lvl4pPr indent="-12631" lvl="3" marL="1371532"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rtl val="0"/>
              </a:defRPr>
            </a:lvl4pPr>
            <a:lvl5pPr indent="-12607" lvl="4" marL="1828708"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rtl val="0"/>
              </a:defRPr>
            </a:lvl5pPr>
            <a:lvl6pPr indent="-12586" lvl="5" marL="2285886"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rtl val="0"/>
              </a:defRPr>
            </a:lvl6pPr>
            <a:lvl7pPr indent="-12562" lvl="6" marL="2743062"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rtl val="0"/>
              </a:defRPr>
            </a:lvl7pPr>
            <a:lvl8pPr indent="-12539" lvl="7" marL="3200240"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rtl val="0"/>
              </a:defRPr>
            </a:lvl8pPr>
            <a:lvl9pPr indent="-12517" lvl="8" marL="3657417" marR="0" rtl="0" algn="l">
              <a:lnSpc>
                <a:spcPct val="100000"/>
              </a:lnSpc>
              <a:spcBef>
                <a:spcPts val="0"/>
              </a:spcBef>
              <a:spcAft>
                <a:spcPts val="0"/>
              </a:spcAft>
              <a:buClr>
                <a:schemeClr val="dk1"/>
              </a:buClr>
              <a:buFont typeface="Calibri"/>
              <a:buNone/>
              <a:defRPr b="0" i="0" sz="1800" u="none" cap="none" strike="noStrike">
                <a:solidFill>
                  <a:schemeClr val="dk1"/>
                </a:solidFill>
                <a:latin typeface="Calibri"/>
                <a:ea typeface="Calibri"/>
                <a:cs typeface="Calibri"/>
                <a:sym typeface="Calibri"/>
                <a:rtl val="0"/>
              </a:defRPr>
            </a:lvl9pPr>
          </a:lstStyle>
          <a:p/>
        </p:txBody>
      </p:sp>
      <p:sp>
        <p:nvSpPr>
          <p:cNvPr id="122" name="Shape 122"/>
          <p:cNvSpPr txBox="1"/>
          <p:nvPr>
            <p:ph idx="12" type="sldNum"/>
          </p:nvPr>
        </p:nvSpPr>
        <p:spPr>
          <a:xfrm>
            <a:off x="6553200" y="4767262"/>
            <a:ext cx="2133598" cy="273842"/>
          </a:xfrm>
          <a:prstGeom prst="rect">
            <a:avLst/>
          </a:prstGeom>
          <a:noFill/>
          <a:ln>
            <a:noFill/>
          </a:ln>
        </p:spPr>
        <p:txBody>
          <a:bodyPr anchorCtr="0" anchor="ctr" bIns="45700" lIns="91425" rIns="91425" tIns="45700">
            <a:noAutofit/>
          </a:bodyPr>
          <a:lstStyle/>
          <a:p>
            <a:pPr indent="0" lvl="0" marL="0" marR="0" rtl="0" algn="r">
              <a:lnSpc>
                <a:spcPct val="100000"/>
              </a:lnSpc>
              <a:spcBef>
                <a:spcPts val="0"/>
              </a:spcBef>
              <a:spcAft>
                <a:spcPts val="0"/>
              </a:spcAft>
              <a:buClr>
                <a:srgbClr val="888888"/>
              </a:buClr>
              <a:buSzPct val="25000"/>
              <a:buFont typeface="Calibri"/>
              <a:buNone/>
            </a:pPr>
            <a:fld id="{00000000-1234-1234-1234-123412341234}" type="slidenum">
              <a:rPr b="0" i="0" lang="en-US" sz="1200" u="none" cap="none" strike="noStrike">
                <a:solidFill>
                  <a:srgbClr val="888888"/>
                </a:solidFill>
                <a:latin typeface="Calibri"/>
                <a:ea typeface="Calibri"/>
                <a:cs typeface="Calibri"/>
                <a:sym typeface="Calibri"/>
                <a:rtl val="0"/>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no circles">
    <p:spTree>
      <p:nvGrpSpPr>
        <p:cNvPr id="123" name="Shape 123"/>
        <p:cNvGrpSpPr/>
        <p:nvPr/>
      </p:nvGrpSpPr>
      <p:grpSpPr>
        <a:xfrm>
          <a:off x="0" y="0"/>
          <a:ext cx="0" cy="0"/>
          <a:chOff x="0" y="0"/>
          <a:chExt cx="0" cy="0"/>
        </a:xfrm>
      </p:grpSpPr>
      <p:sp>
        <p:nvSpPr>
          <p:cNvPr id="124" name="Shape 124"/>
          <p:cNvSpPr txBox="1"/>
          <p:nvPr>
            <p:ph type="title"/>
          </p:nvPr>
        </p:nvSpPr>
        <p:spPr>
          <a:xfrm>
            <a:off x="366712" y="325437"/>
            <a:ext cx="8410574" cy="460373"/>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rgbClr val="00685D"/>
              </a:buClr>
              <a:buFont typeface="Arial"/>
              <a:buNone/>
              <a:defRPr b="0" i="0" sz="3200" u="none" cap="none" strike="noStrike">
                <a:solidFill>
                  <a:srgbClr val="00685D"/>
                </a:solidFill>
                <a:latin typeface="Arial"/>
                <a:ea typeface="Arial"/>
                <a:cs typeface="Arial"/>
                <a:sym typeface="Arial"/>
                <a:rtl val="0"/>
              </a:defRPr>
            </a:lvl1pPr>
            <a:lvl2pPr indent="0" lvl="1" rtl="0">
              <a:spcBef>
                <a:spcPts val="0"/>
              </a:spcBef>
              <a:buFont typeface="Arial"/>
              <a:buNone/>
              <a:defRPr sz="1800"/>
            </a:lvl2pPr>
            <a:lvl3pPr indent="0" lvl="2" rtl="0">
              <a:spcBef>
                <a:spcPts val="0"/>
              </a:spcBef>
              <a:buFont typeface="Arial"/>
              <a:buNone/>
              <a:defRPr sz="1800"/>
            </a:lvl3pPr>
            <a:lvl4pPr indent="0" lvl="3" rtl="0">
              <a:spcBef>
                <a:spcPts val="0"/>
              </a:spcBef>
              <a:buFont typeface="Arial"/>
              <a:buNone/>
              <a:defRPr sz="1800"/>
            </a:lvl4pPr>
            <a:lvl5pPr indent="0" lvl="4" rtl="0">
              <a:spcBef>
                <a:spcPts val="0"/>
              </a:spcBef>
              <a:buFont typeface="Arial"/>
              <a:buNone/>
              <a:defRPr sz="1800"/>
            </a:lvl5pPr>
            <a:lvl6pPr indent="0" lvl="5" rtl="0">
              <a:spcBef>
                <a:spcPts val="0"/>
              </a:spcBef>
              <a:buFont typeface="Arial"/>
              <a:buNone/>
              <a:defRPr sz="1800"/>
            </a:lvl6pPr>
            <a:lvl7pPr indent="0" lvl="6" rtl="0">
              <a:spcBef>
                <a:spcPts val="0"/>
              </a:spcBef>
              <a:buFont typeface="Arial"/>
              <a:buNone/>
              <a:defRPr sz="1800"/>
            </a:lvl7pPr>
            <a:lvl8pPr indent="0" lvl="7" rtl="0">
              <a:spcBef>
                <a:spcPts val="0"/>
              </a:spcBef>
              <a:buFont typeface="Arial"/>
              <a:buNone/>
              <a:defRPr sz="1800"/>
            </a:lvl8pPr>
            <a:lvl9pPr indent="0" lvl="8" rtl="0">
              <a:spcBef>
                <a:spcPts val="0"/>
              </a:spcBef>
              <a:buFont typeface="Arial"/>
              <a:buNone/>
              <a:defRPr sz="1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Title and Content, no circles">
    <p:spTree>
      <p:nvGrpSpPr>
        <p:cNvPr id="125" name="Shape 125"/>
        <p:cNvGrpSpPr/>
        <p:nvPr/>
      </p:nvGrpSpPr>
      <p:grpSpPr>
        <a:xfrm>
          <a:off x="0" y="0"/>
          <a:ext cx="0" cy="0"/>
          <a:chOff x="0" y="0"/>
          <a:chExt cx="0" cy="0"/>
        </a:xfrm>
      </p:grpSpPr>
      <p:sp>
        <p:nvSpPr>
          <p:cNvPr id="126" name="Shape 126"/>
          <p:cNvSpPr txBox="1"/>
          <p:nvPr>
            <p:ph type="title"/>
          </p:nvPr>
        </p:nvSpPr>
        <p:spPr>
          <a:xfrm>
            <a:off x="366712" y="325437"/>
            <a:ext cx="8410574" cy="460373"/>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rtl val="0"/>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27" name="Shape 127"/>
          <p:cNvSpPr txBox="1"/>
          <p:nvPr>
            <p:ph idx="1" type="body"/>
          </p:nvPr>
        </p:nvSpPr>
        <p:spPr>
          <a:xfrm>
            <a:off x="366712" y="1074737"/>
            <a:ext cx="8410574" cy="3382961"/>
          </a:xfrm>
          <a:prstGeom prst="rect">
            <a:avLst/>
          </a:prstGeom>
          <a:noFill/>
          <a:ln>
            <a:noFill/>
          </a:ln>
        </p:spPr>
        <p:txBody>
          <a:bodyPr anchorCtr="0" anchor="t" bIns="91425" lIns="91425" rIns="91425" tIns="91425"/>
          <a:lstStyle>
            <a:lvl1pPr indent="76200" lvl="0" marL="228600" marR="0" rtl="0" algn="l">
              <a:lnSpc>
                <a:spcPct val="100000"/>
              </a:lnSpc>
              <a:spcBef>
                <a:spcPts val="1200"/>
              </a:spcBef>
              <a:spcAft>
                <a:spcPts val="0"/>
              </a:spcAft>
              <a:buClr>
                <a:schemeClr val="accent1"/>
              </a:buClr>
              <a:buSzPct val="100000"/>
              <a:buFont typeface="Noto Sans Symbols"/>
              <a:buChar char="•"/>
              <a:defRPr b="0" i="0" sz="2400" u="none" cap="none" strike="noStrike">
                <a:solidFill>
                  <a:schemeClr val="dk1"/>
                </a:solidFill>
                <a:latin typeface="Arial"/>
                <a:ea typeface="Arial"/>
                <a:cs typeface="Arial"/>
                <a:sym typeface="Arial"/>
                <a:rtl val="0"/>
              </a:defRPr>
            </a:lvl1pPr>
            <a:lvl2pPr indent="-31750" lvl="1" marL="742950" marR="0" rtl="0" algn="l">
              <a:lnSpc>
                <a:spcPct val="100000"/>
              </a:lnSpc>
              <a:spcBef>
                <a:spcPts val="300"/>
              </a:spcBef>
              <a:spcAft>
                <a:spcPts val="0"/>
              </a:spcAft>
              <a:buClr>
                <a:schemeClr val="accent1"/>
              </a:buClr>
              <a:buSzPct val="100000"/>
              <a:buFont typeface="Verdana"/>
              <a:buChar char="–"/>
              <a:defRPr b="0" i="0" sz="2000" u="none" cap="none" strike="noStrike">
                <a:solidFill>
                  <a:schemeClr val="dk1"/>
                </a:solidFill>
                <a:latin typeface="Arial"/>
                <a:ea typeface="Arial"/>
                <a:cs typeface="Arial"/>
                <a:sym typeface="Arial"/>
                <a:rtl val="0"/>
              </a:defRPr>
            </a:lvl2pPr>
            <a:lvl3pPr indent="-25400" lvl="2" marL="1143000" marR="0" rtl="0" algn="l">
              <a:lnSpc>
                <a:spcPct val="100000"/>
              </a:lnSpc>
              <a:spcBef>
                <a:spcPts val="300"/>
              </a:spcBef>
              <a:spcAft>
                <a:spcPts val="0"/>
              </a:spcAft>
              <a:buClr>
                <a:schemeClr val="accent1"/>
              </a:buClr>
              <a:buSzPct val="100000"/>
              <a:buFont typeface="Verdana"/>
              <a:buChar char="▪"/>
              <a:defRPr b="0" i="0" sz="1600" u="none" cap="none" strike="noStrike">
                <a:solidFill>
                  <a:schemeClr val="dk1"/>
                </a:solidFill>
                <a:latin typeface="Arial"/>
                <a:ea typeface="Arial"/>
                <a:cs typeface="Arial"/>
                <a:sym typeface="Arial"/>
                <a:rtl val="0"/>
              </a:defRPr>
            </a:lvl3pPr>
            <a:lvl4pPr indent="-134938" lvl="3" marL="1658938" marR="0" rtl="0" algn="l">
              <a:lnSpc>
                <a:spcPct val="100000"/>
              </a:lnSpc>
              <a:spcBef>
                <a:spcPts val="300"/>
              </a:spcBef>
              <a:spcAft>
                <a:spcPts val="0"/>
              </a:spcAft>
              <a:buClr>
                <a:schemeClr val="accent1"/>
              </a:buClr>
              <a:buSzPct val="100000"/>
              <a:buFont typeface="Verdana"/>
              <a:buChar char="—"/>
              <a:defRPr b="0" i="0" sz="1200" u="none" cap="none" strike="noStrike">
                <a:solidFill>
                  <a:schemeClr val="dk1"/>
                </a:solidFill>
                <a:latin typeface="Arial"/>
                <a:ea typeface="Arial"/>
                <a:cs typeface="Arial"/>
                <a:sym typeface="Arial"/>
                <a:rtl val="0"/>
              </a:defRPr>
            </a:lvl4pPr>
            <a:lvl5pPr indent="-95250" lvl="4" marL="2057400" marR="0" rtl="0" algn="l">
              <a:lnSpc>
                <a:spcPct val="100000"/>
              </a:lnSpc>
              <a:spcBef>
                <a:spcPts val="300"/>
              </a:spcBef>
              <a:spcAft>
                <a:spcPts val="0"/>
              </a:spcAft>
              <a:buClr>
                <a:schemeClr val="accent1"/>
              </a:buClr>
              <a:buSzPct val="100000"/>
              <a:buFont typeface="Verdana"/>
              <a:buChar char="»"/>
              <a:defRPr b="0" i="0" sz="1100" u="none" cap="none" strike="noStrike">
                <a:solidFill>
                  <a:schemeClr val="dk1"/>
                </a:solidFill>
                <a:latin typeface="Arial"/>
                <a:ea typeface="Arial"/>
                <a:cs typeface="Arial"/>
                <a:sym typeface="Arial"/>
                <a:rtl val="0"/>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votal Title Slide">
    <p:bg>
      <p:bgPr>
        <a:solidFill>
          <a:schemeClr val="accent1"/>
        </a:solidFill>
      </p:bgPr>
    </p:bg>
    <p:spTree>
      <p:nvGrpSpPr>
        <p:cNvPr id="128" name="Shape 128"/>
        <p:cNvGrpSpPr/>
        <p:nvPr/>
      </p:nvGrpSpPr>
      <p:grpSpPr>
        <a:xfrm>
          <a:off x="0" y="0"/>
          <a:ext cx="0" cy="0"/>
          <a:chOff x="0" y="0"/>
          <a:chExt cx="0" cy="0"/>
        </a:xfrm>
      </p:grpSpPr>
      <p:sp>
        <p:nvSpPr>
          <p:cNvPr id="129" name="Shape 129"/>
          <p:cNvSpPr/>
          <p:nvPr/>
        </p:nvSpPr>
        <p:spPr>
          <a:xfrm>
            <a:off x="0" y="0"/>
            <a:ext cx="9144000" cy="5143499"/>
          </a:xfrm>
          <a:prstGeom prst="rect">
            <a:avLst/>
          </a:prstGeom>
          <a:solidFill>
            <a:srgbClr val="000000"/>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sp>
        <p:nvSpPr>
          <p:cNvPr id="130" name="Shape 130"/>
          <p:cNvSpPr txBox="1"/>
          <p:nvPr/>
        </p:nvSpPr>
        <p:spPr>
          <a:xfrm>
            <a:off x="1701800" y="3094038"/>
            <a:ext cx="5689600" cy="461961"/>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27C3A"/>
              </a:buClr>
              <a:buSzPct val="25000"/>
              <a:buFont typeface="Arial"/>
              <a:buNone/>
            </a:pPr>
            <a:r>
              <a:rPr b="0" i="0" lang="en-US" sz="2400" u="none" cap="none" strike="noStrike">
                <a:solidFill>
                  <a:srgbClr val="F27C3A"/>
                </a:solidFill>
                <a:latin typeface="Arial"/>
                <a:ea typeface="Arial"/>
                <a:cs typeface="Arial"/>
                <a:sym typeface="Arial"/>
                <a:rtl val="0"/>
              </a:rPr>
              <a:t>A NEW PLATFORM </a:t>
            </a:r>
            <a:r>
              <a:rPr b="0" i="0" lang="en-US" sz="2400" u="none" cap="none" strike="noStrike">
                <a:solidFill>
                  <a:schemeClr val="accent2"/>
                </a:solidFill>
                <a:latin typeface="Arial"/>
                <a:ea typeface="Arial"/>
                <a:cs typeface="Arial"/>
                <a:sym typeface="Arial"/>
                <a:rtl val="0"/>
              </a:rPr>
              <a:t>FOR A NEW ERA</a:t>
            </a:r>
          </a:p>
        </p:txBody>
      </p:sp>
      <p:pic>
        <p:nvPicPr>
          <p:cNvPr id="131" name="Shape 131"/>
          <p:cNvPicPr preferRelativeResize="0"/>
          <p:nvPr/>
        </p:nvPicPr>
        <p:blipFill rotWithShape="1">
          <a:blip r:embed="rId2">
            <a:alphaModFix/>
          </a:blip>
          <a:srcRect b="0" l="0" r="5547" t="0"/>
          <a:stretch/>
        </p:blipFill>
        <p:spPr>
          <a:xfrm>
            <a:off x="1973263" y="1658938"/>
            <a:ext cx="5189535" cy="1260473"/>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spTree>
      <p:nvGrpSpPr>
        <p:cNvPr id="132" name="Shape 132"/>
        <p:cNvGrpSpPr/>
        <p:nvPr/>
      </p:nvGrpSpPr>
      <p:grpSpPr>
        <a:xfrm>
          <a:off x="0" y="0"/>
          <a:ext cx="0" cy="0"/>
          <a:chOff x="0" y="0"/>
          <a:chExt cx="0" cy="0"/>
        </a:xfrm>
      </p:grpSpPr>
      <p:sp>
        <p:nvSpPr>
          <p:cNvPr id="133" name="Shape 133"/>
          <p:cNvSpPr/>
          <p:nvPr/>
        </p:nvSpPr>
        <p:spPr>
          <a:xfrm>
            <a:off x="0" y="0"/>
            <a:ext cx="9144000" cy="5143499"/>
          </a:xfrm>
          <a:prstGeom prst="rect">
            <a:avLst/>
          </a:prstGeom>
          <a:solidFill>
            <a:schemeClr val="lt2"/>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sp>
        <p:nvSpPr>
          <p:cNvPr id="134" name="Shape 134"/>
          <p:cNvSpPr txBox="1"/>
          <p:nvPr>
            <p:ph type="ctrTitle"/>
          </p:nvPr>
        </p:nvSpPr>
        <p:spPr>
          <a:xfrm>
            <a:off x="890587" y="1312907"/>
            <a:ext cx="4384145" cy="1006429"/>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rgbClr val="F16F3B"/>
              </a:buClr>
              <a:buFont typeface="Arial"/>
              <a:buNone/>
              <a:defRPr b="1" i="0" sz="3600" u="none" cap="none" strike="noStrike">
                <a:solidFill>
                  <a:srgbClr val="F16F3B"/>
                </a:solidFill>
                <a:latin typeface="Arial"/>
                <a:ea typeface="Arial"/>
                <a:cs typeface="Arial"/>
                <a:sym typeface="Arial"/>
                <a:rtl val="0"/>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35" name="Shape 135"/>
          <p:cNvSpPr txBox="1"/>
          <p:nvPr>
            <p:ph idx="1" type="subTitle"/>
          </p:nvPr>
        </p:nvSpPr>
        <p:spPr>
          <a:xfrm>
            <a:off x="890587" y="2633383"/>
            <a:ext cx="6048374" cy="369332"/>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2C95DD"/>
              </a:buClr>
              <a:buFont typeface="Arial"/>
              <a:buNone/>
              <a:defRPr b="0" i="0" sz="2400" u="none" cap="none" strike="noStrike">
                <a:solidFill>
                  <a:schemeClr val="accent2"/>
                </a:solidFill>
                <a:latin typeface="Arial"/>
                <a:ea typeface="Arial"/>
                <a:cs typeface="Arial"/>
                <a:sym typeface="Arial"/>
                <a:rtl val="0"/>
              </a:defRPr>
            </a:lvl1pPr>
            <a:lvl2pPr indent="0" lvl="1" marL="457200" marR="0" rtl="0" algn="ctr">
              <a:lnSpc>
                <a:spcPct val="100000"/>
              </a:lnSpc>
              <a:spcBef>
                <a:spcPts val="480"/>
              </a:spcBef>
              <a:spcAft>
                <a:spcPts val="0"/>
              </a:spcAft>
              <a:buClr>
                <a:srgbClr val="2C95DD"/>
              </a:buClr>
              <a:buFont typeface="Arial"/>
              <a:buNone/>
              <a:defRPr b="0" i="0" sz="2400" u="none" cap="none" strike="noStrike">
                <a:solidFill>
                  <a:srgbClr val="949494"/>
                </a:solidFill>
                <a:latin typeface="Arial"/>
                <a:ea typeface="Arial"/>
                <a:cs typeface="Arial"/>
                <a:sym typeface="Arial"/>
                <a:rtl val="0"/>
              </a:defRPr>
            </a:lvl2pPr>
            <a:lvl3pPr indent="0" lvl="2" marL="914400" marR="0" rtl="0" algn="ctr">
              <a:lnSpc>
                <a:spcPct val="100000"/>
              </a:lnSpc>
              <a:spcBef>
                <a:spcPts val="400"/>
              </a:spcBef>
              <a:spcAft>
                <a:spcPts val="0"/>
              </a:spcAft>
              <a:buClr>
                <a:srgbClr val="2C95DD"/>
              </a:buClr>
              <a:buFont typeface="Arial"/>
              <a:buNone/>
              <a:defRPr b="0" i="0" sz="2000" u="none" cap="none" strike="noStrike">
                <a:solidFill>
                  <a:srgbClr val="949494"/>
                </a:solidFill>
                <a:latin typeface="Arial"/>
                <a:ea typeface="Arial"/>
                <a:cs typeface="Arial"/>
                <a:sym typeface="Arial"/>
                <a:rtl val="0"/>
              </a:defRPr>
            </a:lvl3pPr>
            <a:lvl4pPr indent="0" lvl="3" marL="1371600" marR="0" rtl="0" algn="ctr">
              <a:lnSpc>
                <a:spcPct val="100000"/>
              </a:lnSpc>
              <a:spcBef>
                <a:spcPts val="360"/>
              </a:spcBef>
              <a:spcAft>
                <a:spcPts val="0"/>
              </a:spcAft>
              <a:buClr>
                <a:srgbClr val="2C95DD"/>
              </a:buClr>
              <a:buFont typeface="Arial"/>
              <a:buNone/>
              <a:defRPr b="0" i="0" sz="1800" u="none" cap="none" strike="noStrike">
                <a:solidFill>
                  <a:srgbClr val="949494"/>
                </a:solidFill>
                <a:latin typeface="Arial"/>
                <a:ea typeface="Arial"/>
                <a:cs typeface="Arial"/>
                <a:sym typeface="Arial"/>
                <a:rtl val="0"/>
              </a:defRPr>
            </a:lvl4pPr>
            <a:lvl5pPr indent="0" lvl="4" marL="1828800" marR="0" rtl="0" algn="ctr">
              <a:lnSpc>
                <a:spcPct val="100000"/>
              </a:lnSpc>
              <a:spcBef>
                <a:spcPts val="360"/>
              </a:spcBef>
              <a:spcAft>
                <a:spcPts val="0"/>
              </a:spcAft>
              <a:buClr>
                <a:srgbClr val="2C95DD"/>
              </a:buClr>
              <a:buFont typeface="Arial"/>
              <a:buNone/>
              <a:defRPr b="0" i="0" sz="1800" u="none" cap="none" strike="noStrike">
                <a:solidFill>
                  <a:srgbClr val="949494"/>
                </a:solidFill>
                <a:latin typeface="Arial"/>
                <a:ea typeface="Arial"/>
                <a:cs typeface="Arial"/>
                <a:sym typeface="Arial"/>
                <a:rtl val="0"/>
              </a:defRPr>
            </a:lvl5pPr>
            <a:lvl6pPr indent="0" lvl="5" marL="2286000" marR="0" rtl="0" algn="ctr">
              <a:lnSpc>
                <a:spcPct val="100000"/>
              </a:lnSpc>
              <a:spcBef>
                <a:spcPts val="400"/>
              </a:spcBef>
              <a:spcAft>
                <a:spcPts val="0"/>
              </a:spcAft>
              <a:buClr>
                <a:srgbClr val="949494"/>
              </a:buClr>
              <a:buFont typeface="Arial"/>
              <a:buNone/>
              <a:defRPr b="0" i="0" sz="2000" u="none" cap="none" strike="noStrike">
                <a:solidFill>
                  <a:srgbClr val="949494"/>
                </a:solidFill>
                <a:latin typeface="Arial"/>
                <a:ea typeface="Arial"/>
                <a:cs typeface="Arial"/>
                <a:sym typeface="Arial"/>
                <a:rtl val="0"/>
              </a:defRPr>
            </a:lvl6pPr>
            <a:lvl7pPr indent="0" lvl="6" marL="2743200" marR="0" rtl="0" algn="ctr">
              <a:lnSpc>
                <a:spcPct val="100000"/>
              </a:lnSpc>
              <a:spcBef>
                <a:spcPts val="400"/>
              </a:spcBef>
              <a:spcAft>
                <a:spcPts val="0"/>
              </a:spcAft>
              <a:buClr>
                <a:srgbClr val="949494"/>
              </a:buClr>
              <a:buFont typeface="Arial"/>
              <a:buNone/>
              <a:defRPr b="0" i="0" sz="2000" u="none" cap="none" strike="noStrike">
                <a:solidFill>
                  <a:srgbClr val="949494"/>
                </a:solidFill>
                <a:latin typeface="Arial"/>
                <a:ea typeface="Arial"/>
                <a:cs typeface="Arial"/>
                <a:sym typeface="Arial"/>
                <a:rtl val="0"/>
              </a:defRPr>
            </a:lvl7pPr>
            <a:lvl8pPr indent="0" lvl="7" marL="3200400" marR="0" rtl="0" algn="ctr">
              <a:lnSpc>
                <a:spcPct val="100000"/>
              </a:lnSpc>
              <a:spcBef>
                <a:spcPts val="400"/>
              </a:spcBef>
              <a:spcAft>
                <a:spcPts val="0"/>
              </a:spcAft>
              <a:buClr>
                <a:srgbClr val="949494"/>
              </a:buClr>
              <a:buFont typeface="Arial"/>
              <a:buNone/>
              <a:defRPr b="0" i="0" sz="2000" u="none" cap="none" strike="noStrike">
                <a:solidFill>
                  <a:srgbClr val="949494"/>
                </a:solidFill>
                <a:latin typeface="Arial"/>
                <a:ea typeface="Arial"/>
                <a:cs typeface="Arial"/>
                <a:sym typeface="Arial"/>
                <a:rtl val="0"/>
              </a:defRPr>
            </a:lvl8pPr>
            <a:lvl9pPr indent="0" lvl="8" marL="3657600" marR="0" rtl="0" algn="ctr">
              <a:lnSpc>
                <a:spcPct val="100000"/>
              </a:lnSpc>
              <a:spcBef>
                <a:spcPts val="400"/>
              </a:spcBef>
              <a:spcAft>
                <a:spcPts val="0"/>
              </a:spcAft>
              <a:buClr>
                <a:srgbClr val="949494"/>
              </a:buClr>
              <a:buFont typeface="Arial"/>
              <a:buNone/>
              <a:defRPr b="0" i="0" sz="2000" u="none" cap="none" strike="noStrike">
                <a:solidFill>
                  <a:srgbClr val="949494"/>
                </a:solidFill>
                <a:latin typeface="Arial"/>
                <a:ea typeface="Arial"/>
                <a:cs typeface="Arial"/>
                <a:sym typeface="Arial"/>
                <a:rtl val="0"/>
              </a:defRPr>
            </a:lvl9pPr>
          </a:lstStyle>
          <a:p/>
        </p:txBody>
      </p:sp>
      <p:sp>
        <p:nvSpPr>
          <p:cNvPr id="136" name="Shape 136"/>
          <p:cNvSpPr txBox="1"/>
          <p:nvPr>
            <p:ph idx="2" type="body"/>
          </p:nvPr>
        </p:nvSpPr>
        <p:spPr>
          <a:xfrm>
            <a:off x="908582" y="3710101"/>
            <a:ext cx="5026550" cy="276998"/>
          </a:xfrm>
          <a:prstGeom prst="rect">
            <a:avLst/>
          </a:prstGeom>
          <a:noFill/>
          <a:ln>
            <a:noFill/>
          </a:ln>
        </p:spPr>
        <p:txBody>
          <a:bodyPr anchorCtr="0" anchor="t" bIns="91425" lIns="91425" rIns="91425" tIns="91425"/>
          <a:lstStyle>
            <a:lvl1pPr indent="-228600" lvl="0" marL="228600" marR="0" rtl="0" algn="l">
              <a:lnSpc>
                <a:spcPct val="100000"/>
              </a:lnSpc>
              <a:spcBef>
                <a:spcPts val="0"/>
              </a:spcBef>
              <a:spcAft>
                <a:spcPts val="0"/>
              </a:spcAft>
              <a:buClr>
                <a:srgbClr val="2C95DD"/>
              </a:buClr>
              <a:buFont typeface="Arial"/>
              <a:buNone/>
              <a:defRPr b="0" i="0" sz="1800" u="none" cap="none" strike="noStrike">
                <a:solidFill>
                  <a:srgbClr val="7F7F7F"/>
                </a:solidFill>
                <a:latin typeface="Arial"/>
                <a:ea typeface="Arial"/>
                <a:cs typeface="Arial"/>
                <a:sym typeface="Arial"/>
                <a:rtl val="0"/>
              </a:defRPr>
            </a:lvl1pPr>
            <a:lvl2pPr indent="19050" lvl="1" marL="742950" marR="0" rtl="0" algn="l">
              <a:lnSpc>
                <a:spcPct val="100000"/>
              </a:lnSpc>
              <a:spcBef>
                <a:spcPts val="480"/>
              </a:spcBef>
              <a:spcAft>
                <a:spcPts val="0"/>
              </a:spcAft>
              <a:buClr>
                <a:srgbClr val="2C95DD"/>
              </a:buClr>
              <a:buSzPct val="100000"/>
              <a:buFont typeface="Arial"/>
              <a:buChar char="–"/>
              <a:defRPr b="0" i="0" sz="2400" u="none" cap="none" strike="noStrike">
                <a:solidFill>
                  <a:schemeClr val="dk1"/>
                </a:solidFill>
                <a:latin typeface="Arial"/>
                <a:ea typeface="Arial"/>
                <a:cs typeface="Arial"/>
                <a:sym typeface="Arial"/>
                <a:rtl val="0"/>
              </a:defRPr>
            </a:lvl2pPr>
            <a:lvl3pPr indent="25400" lvl="2" marL="1143000" marR="0" rtl="0" algn="l">
              <a:lnSpc>
                <a:spcPct val="100000"/>
              </a:lnSpc>
              <a:spcBef>
                <a:spcPts val="400"/>
              </a:spcBef>
              <a:spcAft>
                <a:spcPts val="0"/>
              </a:spcAft>
              <a:buClr>
                <a:srgbClr val="2C95DD"/>
              </a:buClr>
              <a:buSzPct val="100000"/>
              <a:buFont typeface="Arial"/>
              <a:buChar char="•"/>
              <a:defRPr b="0" i="0" sz="2000" u="none" cap="none" strike="noStrike">
                <a:solidFill>
                  <a:schemeClr val="dk1"/>
                </a:solidFill>
                <a:latin typeface="Arial"/>
                <a:ea typeface="Arial"/>
                <a:cs typeface="Arial"/>
                <a:sym typeface="Arial"/>
                <a:rtl val="0"/>
              </a:defRPr>
            </a:lvl3pPr>
            <a:lvl4pPr indent="0" lvl="3" marL="1600200" marR="0" rtl="0" algn="l">
              <a:lnSpc>
                <a:spcPct val="100000"/>
              </a:lnSpc>
              <a:spcBef>
                <a:spcPts val="360"/>
              </a:spcBef>
              <a:spcAft>
                <a:spcPts val="0"/>
              </a:spcAft>
              <a:buClr>
                <a:srgbClr val="2C95DD"/>
              </a:buClr>
              <a:buSzPct val="100000"/>
              <a:buFont typeface="Arial"/>
              <a:buChar char="–"/>
              <a:defRPr b="0" i="0" sz="1800" u="none" cap="none" strike="noStrike">
                <a:solidFill>
                  <a:schemeClr val="dk1"/>
                </a:solidFill>
                <a:latin typeface="Arial"/>
                <a:ea typeface="Arial"/>
                <a:cs typeface="Arial"/>
                <a:sym typeface="Arial"/>
                <a:rtl val="0"/>
              </a:defRPr>
            </a:lvl4pPr>
            <a:lvl5pPr indent="0" lvl="4" marL="2057400" marR="0" rtl="0" algn="l">
              <a:lnSpc>
                <a:spcPct val="100000"/>
              </a:lnSpc>
              <a:spcBef>
                <a:spcPts val="360"/>
              </a:spcBef>
              <a:spcAft>
                <a:spcPts val="0"/>
              </a:spcAft>
              <a:buClr>
                <a:srgbClr val="2C95DD"/>
              </a:buClr>
              <a:buSzPct val="100000"/>
              <a:buFont typeface="Arial"/>
              <a:buChar char="»"/>
              <a:defRPr b="0" i="0" sz="1800" u="none" cap="none" strike="noStrike">
                <a:solidFill>
                  <a:schemeClr val="dk1"/>
                </a:solidFill>
                <a:latin typeface="Arial"/>
                <a:ea typeface="Arial"/>
                <a:cs typeface="Arial"/>
                <a:sym typeface="Arial"/>
                <a:rtl val="0"/>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9pPr>
          </a:lstStyle>
          <a:p/>
        </p:txBody>
      </p:sp>
      <p:sp>
        <p:nvSpPr>
          <p:cNvPr id="137" name="Shape 137"/>
          <p:cNvSpPr/>
          <p:nvPr/>
        </p:nvSpPr>
        <p:spPr>
          <a:xfrm>
            <a:off x="0" y="4629150"/>
            <a:ext cx="9144000" cy="385762"/>
          </a:xfrm>
          <a:prstGeom prst="rect">
            <a:avLst/>
          </a:prstGeom>
          <a:solidFill>
            <a:srgbClr val="00786E"/>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sp>
        <p:nvSpPr>
          <p:cNvPr id="138" name="Shape 138"/>
          <p:cNvSpPr txBox="1"/>
          <p:nvPr/>
        </p:nvSpPr>
        <p:spPr>
          <a:xfrm flipH="1">
            <a:off x="8553450" y="5021496"/>
            <a:ext cx="533399" cy="123111"/>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b="0" i="0" lang="en-US" sz="800" u="none" cap="none" strike="noStrike">
                <a:solidFill>
                  <a:srgbClr val="7F7F7F"/>
                </a:solidFill>
                <a:latin typeface="Arial"/>
                <a:ea typeface="Arial"/>
                <a:cs typeface="Arial"/>
                <a:sym typeface="Arial"/>
                <a:rtl val="0"/>
              </a:rPr>
              <a:t>‹#›</a:t>
            </a:fld>
          </a:p>
        </p:txBody>
      </p:sp>
      <p:pic>
        <p:nvPicPr>
          <p:cNvPr id="139" name="Shape 139"/>
          <p:cNvPicPr preferRelativeResize="0"/>
          <p:nvPr/>
        </p:nvPicPr>
        <p:blipFill rotWithShape="1">
          <a:blip r:embed="rId2">
            <a:alphaModFix/>
          </a:blip>
          <a:srcRect b="0" l="0" r="0" t="0"/>
          <a:stretch/>
        </p:blipFill>
        <p:spPr>
          <a:xfrm>
            <a:off x="7941732" y="4713966"/>
            <a:ext cx="957260" cy="219454"/>
          </a:xfrm>
          <a:prstGeom prst="rect">
            <a:avLst/>
          </a:prstGeom>
          <a:noFill/>
          <a:ln>
            <a:noFill/>
          </a:ln>
        </p:spPr>
      </p:pic>
      <p:sp>
        <p:nvSpPr>
          <p:cNvPr id="140" name="Shape 140"/>
          <p:cNvSpPr txBox="1"/>
          <p:nvPr/>
        </p:nvSpPr>
        <p:spPr>
          <a:xfrm>
            <a:off x="365125" y="5025750"/>
            <a:ext cx="2274886" cy="100026"/>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7F7F7F"/>
              </a:buClr>
              <a:buSzPct val="25000"/>
              <a:buFont typeface="Arial"/>
              <a:buNone/>
            </a:pPr>
            <a:r>
              <a:rPr b="0" i="0" lang="en-US" sz="650" u="none" cap="none" strike="noStrike">
                <a:solidFill>
                  <a:srgbClr val="7F7F7F"/>
                </a:solidFill>
                <a:latin typeface="Arial"/>
                <a:ea typeface="Arial"/>
                <a:cs typeface="Arial"/>
                <a:sym typeface="Arial"/>
                <a:rtl val="0"/>
              </a:rPr>
              <a:t>Pivotal Confidential–Internal Use Only</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age">
    <p:spTree>
      <p:nvGrpSpPr>
        <p:cNvPr id="21" name="Shape 21"/>
        <p:cNvGrpSpPr/>
        <p:nvPr/>
      </p:nvGrpSpPr>
      <p:grpSpPr>
        <a:xfrm>
          <a:off x="0" y="0"/>
          <a:ext cx="0" cy="0"/>
          <a:chOff x="0" y="0"/>
          <a:chExt cx="0" cy="0"/>
        </a:xfrm>
      </p:grpSpPr>
      <p:sp>
        <p:nvSpPr>
          <p:cNvPr id="22" name="Shape 22"/>
          <p:cNvSpPr txBox="1"/>
          <p:nvPr>
            <p:ph type="title"/>
          </p:nvPr>
        </p:nvSpPr>
        <p:spPr>
          <a:xfrm>
            <a:off x="113721" y="149918"/>
            <a:ext cx="8796928" cy="474445"/>
          </a:xfrm>
          <a:prstGeom prst="rect">
            <a:avLst/>
          </a:prstGeom>
          <a:noFill/>
          <a:ln>
            <a:noFill/>
          </a:ln>
        </p:spPr>
        <p:txBody>
          <a:bodyPr anchorCtr="0" anchor="t" bIns="91425" lIns="91425" rIns="91425" tIns="91425"/>
          <a:lstStyle>
            <a:lvl1pPr indent="0" lvl="0" marL="0" marR="0" rtl="0" algn="l">
              <a:spcBef>
                <a:spcPts val="0"/>
              </a:spcBef>
              <a:buClr>
                <a:srgbClr val="008774"/>
              </a:buClr>
              <a:buFont typeface="Arial"/>
              <a:buNone/>
              <a:defRPr b="1" i="0" sz="2800" u="none" cap="none" strike="noStrike">
                <a:solidFill>
                  <a:srgbClr val="008774"/>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3" name="Shape 23"/>
          <p:cNvSpPr txBox="1"/>
          <p:nvPr>
            <p:ph idx="12" type="sldNum"/>
          </p:nvPr>
        </p:nvSpPr>
        <p:spPr>
          <a:xfrm>
            <a:off x="48247" y="4861462"/>
            <a:ext cx="373337" cy="273843"/>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fld id="{00000000-1234-1234-1234-123412341234}" type="slidenum">
              <a:rPr lang="en-US" sz="900">
                <a:solidFill>
                  <a:srgbClr val="A5A5A5"/>
                </a:solidFill>
                <a:latin typeface="Arial"/>
                <a:ea typeface="Arial"/>
                <a:cs typeface="Arial"/>
                <a:sym typeface="Arial"/>
              </a:rPr>
              <a:t>‹#›</a:t>
            </a:fld>
          </a:p>
        </p:txBody>
      </p:sp>
      <p:sp>
        <p:nvSpPr>
          <p:cNvPr id="24" name="Shape 24"/>
          <p:cNvSpPr txBox="1"/>
          <p:nvPr>
            <p:ph idx="1" type="body"/>
          </p:nvPr>
        </p:nvSpPr>
        <p:spPr>
          <a:xfrm>
            <a:off x="114300" y="624362"/>
            <a:ext cx="8796338" cy="288565"/>
          </a:xfrm>
          <a:prstGeom prst="rect">
            <a:avLst/>
          </a:prstGeom>
          <a:noFill/>
          <a:ln>
            <a:noFill/>
          </a:ln>
        </p:spPr>
        <p:txBody>
          <a:bodyPr anchorCtr="0" anchor="t" bIns="91425" lIns="91425" rIns="91425" tIns="91425"/>
          <a:lstStyle>
            <a:lvl1pPr indent="0" lvl="0" marL="0" marR="0" rtl="0" algn="l">
              <a:spcBef>
                <a:spcPts val="360"/>
              </a:spcBef>
              <a:buClr>
                <a:srgbClr val="2C95DD"/>
              </a:buClr>
              <a:buFont typeface="Arial"/>
              <a:buNone/>
              <a:defRPr b="0" i="0" sz="1800" u="none" cap="none" strike="noStrike">
                <a:solidFill>
                  <a:srgbClr val="7F7F7F"/>
                </a:solidFill>
                <a:latin typeface="Arial"/>
                <a:ea typeface="Arial"/>
                <a:cs typeface="Arial"/>
                <a:sym typeface="Arial"/>
              </a:defRPr>
            </a:lvl1pPr>
            <a:lvl2pPr indent="-133350" lvl="1" marL="742950" marR="0" rtl="0" algn="l">
              <a:spcBef>
                <a:spcPts val="480"/>
              </a:spcBef>
              <a:buClr>
                <a:srgbClr val="2C95DD"/>
              </a:buClr>
              <a:buSzPct val="100000"/>
              <a:buFont typeface="Arial"/>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buClr>
                <a:srgbClr val="2C95DD"/>
              </a:buClr>
              <a:buSzPct val="100000"/>
              <a:buFont typeface="Arial"/>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buClr>
                <a:srgbClr val="2C95DD"/>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buClr>
                <a:srgbClr val="2C95DD"/>
              </a:buClr>
              <a:buSzPct val="100000"/>
              <a:buFont typeface="Arial"/>
              <a:buChar char="»"/>
              <a:defRPr b="0" i="0" sz="18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25" name="Shape 25"/>
          <p:cNvSpPr/>
          <p:nvPr/>
        </p:nvSpPr>
        <p:spPr>
          <a:xfrm>
            <a:off x="0" y="0"/>
            <a:ext cx="9144000" cy="53993"/>
          </a:xfrm>
          <a:prstGeom prst="rect">
            <a:avLst/>
          </a:prstGeom>
          <a:solidFill>
            <a:srgbClr val="008774"/>
          </a:solidFill>
          <a:ln>
            <a:noFill/>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p:spTree>
      <p:nvGrpSpPr>
        <p:cNvPr id="141" name="Shape 141"/>
        <p:cNvGrpSpPr/>
        <p:nvPr/>
      </p:nvGrpSpPr>
      <p:grpSpPr>
        <a:xfrm>
          <a:off x="0" y="0"/>
          <a:ext cx="0" cy="0"/>
          <a:chOff x="0" y="0"/>
          <a:chExt cx="0" cy="0"/>
        </a:xfrm>
      </p:grpSpPr>
      <p:sp>
        <p:nvSpPr>
          <p:cNvPr id="142" name="Shape 142"/>
          <p:cNvSpPr/>
          <p:nvPr/>
        </p:nvSpPr>
        <p:spPr>
          <a:xfrm>
            <a:off x="0" y="0"/>
            <a:ext cx="9144000" cy="5143499"/>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sp>
        <p:nvSpPr>
          <p:cNvPr id="143" name="Shape 143"/>
          <p:cNvSpPr/>
          <p:nvPr/>
        </p:nvSpPr>
        <p:spPr>
          <a:xfrm>
            <a:off x="0" y="4629150"/>
            <a:ext cx="9144000" cy="385762"/>
          </a:xfrm>
          <a:prstGeom prst="rect">
            <a:avLst/>
          </a:prstGeom>
          <a:solidFill>
            <a:srgbClr val="00685D"/>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sp>
        <p:nvSpPr>
          <p:cNvPr id="144" name="Shape 144"/>
          <p:cNvSpPr txBox="1"/>
          <p:nvPr/>
        </p:nvSpPr>
        <p:spPr>
          <a:xfrm flipH="1">
            <a:off x="8553450" y="5021496"/>
            <a:ext cx="533399" cy="123111"/>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b="0" i="0" lang="en-US" sz="800" u="none" cap="none" strike="noStrike">
                <a:solidFill>
                  <a:srgbClr val="7F7F7F"/>
                </a:solidFill>
                <a:latin typeface="Arial"/>
                <a:ea typeface="Arial"/>
                <a:cs typeface="Arial"/>
                <a:sym typeface="Arial"/>
                <a:rtl val="0"/>
              </a:rPr>
              <a:t>‹#›</a:t>
            </a:fld>
          </a:p>
        </p:txBody>
      </p:sp>
      <p:sp>
        <p:nvSpPr>
          <p:cNvPr id="145" name="Shape 145"/>
          <p:cNvSpPr txBox="1"/>
          <p:nvPr>
            <p:ph type="ctrTitle"/>
          </p:nvPr>
        </p:nvSpPr>
        <p:spPr>
          <a:xfrm>
            <a:off x="1017587" y="1739930"/>
            <a:ext cx="6048376" cy="620683"/>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accent3"/>
              </a:buClr>
              <a:buFont typeface="Arial"/>
              <a:buNone/>
              <a:defRPr b="0" i="0" sz="4400" u="none" cap="none" strike="noStrike">
                <a:solidFill>
                  <a:schemeClr val="accent3"/>
                </a:solidFill>
                <a:latin typeface="Arial"/>
                <a:ea typeface="Arial"/>
                <a:cs typeface="Arial"/>
                <a:sym typeface="Arial"/>
                <a:rtl val="0"/>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46" name="Shape 146"/>
          <p:cNvSpPr txBox="1"/>
          <p:nvPr>
            <p:ph idx="1" type="body"/>
          </p:nvPr>
        </p:nvSpPr>
        <p:spPr>
          <a:xfrm>
            <a:off x="1026053" y="2447126"/>
            <a:ext cx="6048374" cy="562767"/>
          </a:xfrm>
          <a:prstGeom prst="rect">
            <a:avLst/>
          </a:prstGeom>
          <a:noFill/>
          <a:ln>
            <a:noFill/>
          </a:ln>
        </p:spPr>
        <p:txBody>
          <a:bodyPr anchorCtr="0" anchor="t" bIns="91425" lIns="91425" rIns="91425" tIns="91425"/>
          <a:lstStyle>
            <a:lvl1pPr indent="-228600" lvl="0" marL="228600" marR="0" rtl="0" algn="l">
              <a:lnSpc>
                <a:spcPct val="100000"/>
              </a:lnSpc>
              <a:spcBef>
                <a:spcPts val="1200"/>
              </a:spcBef>
              <a:spcAft>
                <a:spcPts val="0"/>
              </a:spcAft>
              <a:buClr>
                <a:srgbClr val="1C7B70"/>
              </a:buClr>
              <a:buFont typeface="Arial"/>
              <a:buNone/>
              <a:defRPr b="0" i="0" sz="2800" u="none" cap="none" strike="noStrike">
                <a:solidFill>
                  <a:schemeClr val="accent2"/>
                </a:solidFill>
                <a:latin typeface="Arial"/>
                <a:ea typeface="Arial"/>
                <a:cs typeface="Arial"/>
                <a:sym typeface="Arial"/>
                <a:rtl val="0"/>
              </a:defRPr>
            </a:lvl1pPr>
            <a:lvl2pPr indent="-285750" lvl="1" marL="742950" marR="0" rtl="0" algn="l">
              <a:lnSpc>
                <a:spcPct val="100000"/>
              </a:lnSpc>
              <a:spcBef>
                <a:spcPts val="300"/>
              </a:spcBef>
              <a:spcAft>
                <a:spcPts val="0"/>
              </a:spcAft>
              <a:buClr>
                <a:srgbClr val="1C7B70"/>
              </a:buClr>
              <a:buFont typeface="Arial"/>
              <a:buNone/>
              <a:defRPr b="0" i="0" sz="2000" u="none" cap="none" strike="noStrike">
                <a:solidFill>
                  <a:schemeClr val="lt2"/>
                </a:solidFill>
                <a:latin typeface="Arial"/>
                <a:ea typeface="Arial"/>
                <a:cs typeface="Arial"/>
                <a:sym typeface="Arial"/>
                <a:rtl val="0"/>
              </a:defRPr>
            </a:lvl2pPr>
            <a:lvl3pPr indent="25400" lvl="2" marL="1143000" marR="0" rtl="0" algn="l">
              <a:lnSpc>
                <a:spcPct val="100000"/>
              </a:lnSpc>
              <a:spcBef>
                <a:spcPts val="400"/>
              </a:spcBef>
              <a:spcAft>
                <a:spcPts val="0"/>
              </a:spcAft>
              <a:buClr>
                <a:srgbClr val="2C95DD"/>
              </a:buClr>
              <a:buSzPct val="100000"/>
              <a:buFont typeface="Arial"/>
              <a:buChar char="•"/>
              <a:defRPr b="0" i="0" sz="2000" u="none" cap="none" strike="noStrike">
                <a:solidFill>
                  <a:schemeClr val="dk1"/>
                </a:solidFill>
                <a:latin typeface="Arial"/>
                <a:ea typeface="Arial"/>
                <a:cs typeface="Arial"/>
                <a:sym typeface="Arial"/>
                <a:rtl val="0"/>
              </a:defRPr>
            </a:lvl3pPr>
            <a:lvl4pPr indent="0" lvl="3" marL="1600200" marR="0" rtl="0" algn="l">
              <a:lnSpc>
                <a:spcPct val="100000"/>
              </a:lnSpc>
              <a:spcBef>
                <a:spcPts val="360"/>
              </a:spcBef>
              <a:spcAft>
                <a:spcPts val="0"/>
              </a:spcAft>
              <a:buClr>
                <a:srgbClr val="2C95DD"/>
              </a:buClr>
              <a:buSzPct val="100000"/>
              <a:buFont typeface="Arial"/>
              <a:buChar char="–"/>
              <a:defRPr b="0" i="0" sz="1800" u="none" cap="none" strike="noStrike">
                <a:solidFill>
                  <a:schemeClr val="dk1"/>
                </a:solidFill>
                <a:latin typeface="Arial"/>
                <a:ea typeface="Arial"/>
                <a:cs typeface="Arial"/>
                <a:sym typeface="Arial"/>
                <a:rtl val="0"/>
              </a:defRPr>
            </a:lvl4pPr>
            <a:lvl5pPr indent="0" lvl="4" marL="2057400" marR="0" rtl="0" algn="l">
              <a:lnSpc>
                <a:spcPct val="100000"/>
              </a:lnSpc>
              <a:spcBef>
                <a:spcPts val="360"/>
              </a:spcBef>
              <a:spcAft>
                <a:spcPts val="0"/>
              </a:spcAft>
              <a:buClr>
                <a:srgbClr val="2C95DD"/>
              </a:buClr>
              <a:buSzPct val="100000"/>
              <a:buFont typeface="Arial"/>
              <a:buChar char="»"/>
              <a:defRPr b="0" i="0" sz="1800" u="none" cap="none" strike="noStrike">
                <a:solidFill>
                  <a:schemeClr val="dk1"/>
                </a:solidFill>
                <a:latin typeface="Arial"/>
                <a:ea typeface="Arial"/>
                <a:cs typeface="Arial"/>
                <a:sym typeface="Arial"/>
                <a:rtl val="0"/>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9pPr>
          </a:lstStyle>
          <a:p/>
        </p:txBody>
      </p:sp>
      <p:pic>
        <p:nvPicPr>
          <p:cNvPr id="147" name="Shape 147"/>
          <p:cNvPicPr preferRelativeResize="0"/>
          <p:nvPr/>
        </p:nvPicPr>
        <p:blipFill rotWithShape="1">
          <a:blip r:embed="rId2">
            <a:alphaModFix/>
          </a:blip>
          <a:srcRect b="0" l="0" r="0" t="0"/>
          <a:stretch/>
        </p:blipFill>
        <p:spPr>
          <a:xfrm>
            <a:off x="7941732" y="4713966"/>
            <a:ext cx="957260" cy="219454"/>
          </a:xfrm>
          <a:prstGeom prst="rect">
            <a:avLst/>
          </a:prstGeom>
          <a:noFill/>
          <a:ln>
            <a:noFill/>
          </a:ln>
        </p:spPr>
      </p:pic>
      <p:sp>
        <p:nvSpPr>
          <p:cNvPr id="148" name="Shape 148"/>
          <p:cNvSpPr txBox="1"/>
          <p:nvPr/>
        </p:nvSpPr>
        <p:spPr>
          <a:xfrm>
            <a:off x="365125" y="5025750"/>
            <a:ext cx="2274886" cy="100026"/>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7F7F7F"/>
              </a:buClr>
              <a:buSzPct val="25000"/>
              <a:buFont typeface="Arial"/>
              <a:buNone/>
            </a:pPr>
            <a:r>
              <a:rPr b="0" i="0" lang="en-US" sz="650" u="none" cap="none" strike="noStrike">
                <a:solidFill>
                  <a:srgbClr val="7F7F7F"/>
                </a:solidFill>
                <a:latin typeface="Arial"/>
                <a:ea typeface="Arial"/>
                <a:cs typeface="Arial"/>
                <a:sym typeface="Arial"/>
                <a:rtl val="0"/>
              </a:rPr>
              <a:t>Pivotal Confidential–Internal Use Only</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1">
    <p:spTree>
      <p:nvGrpSpPr>
        <p:cNvPr id="149" name="Shape 149"/>
        <p:cNvGrpSpPr/>
        <p:nvPr/>
      </p:nvGrpSpPr>
      <p:grpSpPr>
        <a:xfrm>
          <a:off x="0" y="0"/>
          <a:ext cx="0" cy="0"/>
          <a:chOff x="0" y="0"/>
          <a:chExt cx="0" cy="0"/>
        </a:xfrm>
      </p:grpSpPr>
      <p:sp>
        <p:nvSpPr>
          <p:cNvPr id="150" name="Shape 150"/>
          <p:cNvSpPr/>
          <p:nvPr/>
        </p:nvSpPr>
        <p:spPr>
          <a:xfrm>
            <a:off x="0" y="0"/>
            <a:ext cx="9144000" cy="2168501"/>
          </a:xfrm>
          <a:prstGeom prst="rect">
            <a:avLst/>
          </a:prstGeom>
          <a:gradFill>
            <a:gsLst>
              <a:gs pos="0">
                <a:schemeClr val="lt1"/>
              </a:gs>
              <a:gs pos="100000">
                <a:srgbClr val="BFBFBF">
                  <a:alpha val="60392"/>
                </a:srgbClr>
              </a:gs>
            </a:gsLst>
            <a:lin ang="16200000" scaled="0"/>
          </a:gra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rtl val="0"/>
            </a:endParaRPr>
          </a:p>
        </p:txBody>
      </p:sp>
      <p:sp>
        <p:nvSpPr>
          <p:cNvPr id="151" name="Shape 151"/>
          <p:cNvSpPr txBox="1"/>
          <p:nvPr>
            <p:ph type="ctrTitle"/>
          </p:nvPr>
        </p:nvSpPr>
        <p:spPr>
          <a:xfrm>
            <a:off x="2728910" y="1006879"/>
            <a:ext cx="6048376" cy="1218793"/>
          </a:xfrm>
          <a:prstGeom prst="rect">
            <a:avLst/>
          </a:prstGeom>
          <a:noFill/>
          <a:ln>
            <a:noFill/>
          </a:ln>
        </p:spPr>
        <p:txBody>
          <a:bodyPr anchorCtr="0" anchor="b" bIns="91425" lIns="91425" rIns="91425" tIns="91425"/>
          <a:lstStyle>
            <a:lvl1pPr indent="0" lvl="0" marL="0" marR="0" rtl="0" algn="l">
              <a:lnSpc>
                <a:spcPct val="90000"/>
              </a:lnSpc>
              <a:spcBef>
                <a:spcPts val="0"/>
              </a:spcBef>
              <a:spcAft>
                <a:spcPts val="0"/>
              </a:spcAft>
              <a:buClr>
                <a:schemeClr val="dk2"/>
              </a:buClr>
              <a:buFont typeface="Arial"/>
              <a:buNone/>
              <a:defRPr b="0" i="0" sz="4400" u="none" cap="none" strike="noStrike">
                <a:solidFill>
                  <a:schemeClr val="dk2"/>
                </a:solidFill>
                <a:latin typeface="Arial"/>
                <a:ea typeface="Arial"/>
                <a:cs typeface="Arial"/>
                <a:sym typeface="Arial"/>
                <a:rtl val="0"/>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52" name="Shape 152"/>
          <p:cNvSpPr txBox="1"/>
          <p:nvPr>
            <p:ph idx="1" type="subTitle"/>
          </p:nvPr>
        </p:nvSpPr>
        <p:spPr>
          <a:xfrm>
            <a:off x="2728913" y="2455863"/>
            <a:ext cx="6048374" cy="1901704"/>
          </a:xfrm>
          <a:prstGeom prst="rect">
            <a:avLst/>
          </a:prstGeom>
          <a:noFill/>
          <a:ln>
            <a:noFill/>
          </a:ln>
        </p:spPr>
        <p:txBody>
          <a:bodyPr anchorCtr="0" anchor="t" bIns="91425" lIns="91425" rIns="91425" tIns="91425"/>
          <a:lstStyle>
            <a:lvl1pPr indent="0" lvl="0" marL="0" marR="0" rtl="0" algn="l">
              <a:lnSpc>
                <a:spcPct val="100000"/>
              </a:lnSpc>
              <a:spcBef>
                <a:spcPts val="600"/>
              </a:spcBef>
              <a:spcAft>
                <a:spcPts val="0"/>
              </a:spcAft>
              <a:buClr>
                <a:srgbClr val="2C95DD"/>
              </a:buClr>
              <a:buFont typeface="Arial"/>
              <a:buNone/>
              <a:defRPr b="0" i="0" sz="2800" u="none" cap="none" strike="noStrike">
                <a:solidFill>
                  <a:schemeClr val="dk1"/>
                </a:solidFill>
                <a:latin typeface="Arial"/>
                <a:ea typeface="Arial"/>
                <a:cs typeface="Arial"/>
                <a:sym typeface="Arial"/>
                <a:rtl val="0"/>
              </a:defRPr>
            </a:lvl1pPr>
            <a:lvl2pPr indent="0" lvl="1" marL="457200" marR="0" rtl="0" algn="ctr">
              <a:lnSpc>
                <a:spcPct val="100000"/>
              </a:lnSpc>
              <a:spcBef>
                <a:spcPts val="480"/>
              </a:spcBef>
              <a:spcAft>
                <a:spcPts val="0"/>
              </a:spcAft>
              <a:buClr>
                <a:srgbClr val="2C95DD"/>
              </a:buClr>
              <a:buFont typeface="Arial"/>
              <a:buNone/>
              <a:defRPr b="0" i="0" sz="2400" u="none" cap="none" strike="noStrike">
                <a:solidFill>
                  <a:srgbClr val="949494"/>
                </a:solidFill>
                <a:latin typeface="Arial"/>
                <a:ea typeface="Arial"/>
                <a:cs typeface="Arial"/>
                <a:sym typeface="Arial"/>
                <a:rtl val="0"/>
              </a:defRPr>
            </a:lvl2pPr>
            <a:lvl3pPr indent="0" lvl="2" marL="914400" marR="0" rtl="0" algn="ctr">
              <a:lnSpc>
                <a:spcPct val="100000"/>
              </a:lnSpc>
              <a:spcBef>
                <a:spcPts val="400"/>
              </a:spcBef>
              <a:spcAft>
                <a:spcPts val="0"/>
              </a:spcAft>
              <a:buClr>
                <a:srgbClr val="2C95DD"/>
              </a:buClr>
              <a:buFont typeface="Arial"/>
              <a:buNone/>
              <a:defRPr b="0" i="0" sz="2000" u="none" cap="none" strike="noStrike">
                <a:solidFill>
                  <a:srgbClr val="949494"/>
                </a:solidFill>
                <a:latin typeface="Arial"/>
                <a:ea typeface="Arial"/>
                <a:cs typeface="Arial"/>
                <a:sym typeface="Arial"/>
                <a:rtl val="0"/>
              </a:defRPr>
            </a:lvl3pPr>
            <a:lvl4pPr indent="0" lvl="3" marL="1371600" marR="0" rtl="0" algn="ctr">
              <a:lnSpc>
                <a:spcPct val="100000"/>
              </a:lnSpc>
              <a:spcBef>
                <a:spcPts val="360"/>
              </a:spcBef>
              <a:spcAft>
                <a:spcPts val="0"/>
              </a:spcAft>
              <a:buClr>
                <a:srgbClr val="2C95DD"/>
              </a:buClr>
              <a:buFont typeface="Arial"/>
              <a:buNone/>
              <a:defRPr b="0" i="0" sz="1800" u="none" cap="none" strike="noStrike">
                <a:solidFill>
                  <a:srgbClr val="949494"/>
                </a:solidFill>
                <a:latin typeface="Arial"/>
                <a:ea typeface="Arial"/>
                <a:cs typeface="Arial"/>
                <a:sym typeface="Arial"/>
                <a:rtl val="0"/>
              </a:defRPr>
            </a:lvl4pPr>
            <a:lvl5pPr indent="0" lvl="4" marL="1828800" marR="0" rtl="0" algn="ctr">
              <a:lnSpc>
                <a:spcPct val="100000"/>
              </a:lnSpc>
              <a:spcBef>
                <a:spcPts val="360"/>
              </a:spcBef>
              <a:spcAft>
                <a:spcPts val="0"/>
              </a:spcAft>
              <a:buClr>
                <a:srgbClr val="2C95DD"/>
              </a:buClr>
              <a:buFont typeface="Arial"/>
              <a:buNone/>
              <a:defRPr b="0" i="0" sz="1800" u="none" cap="none" strike="noStrike">
                <a:solidFill>
                  <a:srgbClr val="949494"/>
                </a:solidFill>
                <a:latin typeface="Arial"/>
                <a:ea typeface="Arial"/>
                <a:cs typeface="Arial"/>
                <a:sym typeface="Arial"/>
                <a:rtl val="0"/>
              </a:defRPr>
            </a:lvl5pPr>
            <a:lvl6pPr indent="0" lvl="5" marL="2286000" marR="0" rtl="0" algn="ctr">
              <a:lnSpc>
                <a:spcPct val="100000"/>
              </a:lnSpc>
              <a:spcBef>
                <a:spcPts val="400"/>
              </a:spcBef>
              <a:spcAft>
                <a:spcPts val="0"/>
              </a:spcAft>
              <a:buClr>
                <a:srgbClr val="949494"/>
              </a:buClr>
              <a:buFont typeface="Arial"/>
              <a:buNone/>
              <a:defRPr b="0" i="0" sz="2000" u="none" cap="none" strike="noStrike">
                <a:solidFill>
                  <a:srgbClr val="949494"/>
                </a:solidFill>
                <a:latin typeface="Arial"/>
                <a:ea typeface="Arial"/>
                <a:cs typeface="Arial"/>
                <a:sym typeface="Arial"/>
                <a:rtl val="0"/>
              </a:defRPr>
            </a:lvl6pPr>
            <a:lvl7pPr indent="0" lvl="6" marL="2743200" marR="0" rtl="0" algn="ctr">
              <a:lnSpc>
                <a:spcPct val="100000"/>
              </a:lnSpc>
              <a:spcBef>
                <a:spcPts val="400"/>
              </a:spcBef>
              <a:spcAft>
                <a:spcPts val="0"/>
              </a:spcAft>
              <a:buClr>
                <a:srgbClr val="949494"/>
              </a:buClr>
              <a:buFont typeface="Arial"/>
              <a:buNone/>
              <a:defRPr b="0" i="0" sz="2000" u="none" cap="none" strike="noStrike">
                <a:solidFill>
                  <a:srgbClr val="949494"/>
                </a:solidFill>
                <a:latin typeface="Arial"/>
                <a:ea typeface="Arial"/>
                <a:cs typeface="Arial"/>
                <a:sym typeface="Arial"/>
                <a:rtl val="0"/>
              </a:defRPr>
            </a:lvl7pPr>
            <a:lvl8pPr indent="0" lvl="7" marL="3200400" marR="0" rtl="0" algn="ctr">
              <a:lnSpc>
                <a:spcPct val="100000"/>
              </a:lnSpc>
              <a:spcBef>
                <a:spcPts val="400"/>
              </a:spcBef>
              <a:spcAft>
                <a:spcPts val="0"/>
              </a:spcAft>
              <a:buClr>
                <a:srgbClr val="949494"/>
              </a:buClr>
              <a:buFont typeface="Arial"/>
              <a:buNone/>
              <a:defRPr b="0" i="0" sz="2000" u="none" cap="none" strike="noStrike">
                <a:solidFill>
                  <a:srgbClr val="949494"/>
                </a:solidFill>
                <a:latin typeface="Arial"/>
                <a:ea typeface="Arial"/>
                <a:cs typeface="Arial"/>
                <a:sym typeface="Arial"/>
                <a:rtl val="0"/>
              </a:defRPr>
            </a:lvl8pPr>
            <a:lvl9pPr indent="0" lvl="8" marL="3657600" marR="0" rtl="0" algn="ctr">
              <a:lnSpc>
                <a:spcPct val="100000"/>
              </a:lnSpc>
              <a:spcBef>
                <a:spcPts val="400"/>
              </a:spcBef>
              <a:spcAft>
                <a:spcPts val="0"/>
              </a:spcAft>
              <a:buClr>
                <a:srgbClr val="949494"/>
              </a:buClr>
              <a:buFont typeface="Arial"/>
              <a:buNone/>
              <a:defRPr b="0" i="0" sz="2000" u="none" cap="none" strike="noStrike">
                <a:solidFill>
                  <a:srgbClr val="949494"/>
                </a:solidFill>
                <a:latin typeface="Arial"/>
                <a:ea typeface="Arial"/>
                <a:cs typeface="Arial"/>
                <a:sym typeface="Arial"/>
                <a:rtl val="0"/>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3 -Large Text">
    <p:spTree>
      <p:nvGrpSpPr>
        <p:cNvPr id="153" name="Shape 153"/>
        <p:cNvGrpSpPr/>
        <p:nvPr/>
      </p:nvGrpSpPr>
      <p:grpSpPr>
        <a:xfrm>
          <a:off x="0" y="0"/>
          <a:ext cx="0" cy="0"/>
          <a:chOff x="0" y="0"/>
          <a:chExt cx="0" cy="0"/>
        </a:xfrm>
      </p:grpSpPr>
      <p:sp>
        <p:nvSpPr>
          <p:cNvPr id="154" name="Shape 154"/>
          <p:cNvSpPr/>
          <p:nvPr/>
        </p:nvSpPr>
        <p:spPr>
          <a:xfrm>
            <a:off x="0" y="0"/>
            <a:ext cx="9144000" cy="5143499"/>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sp>
        <p:nvSpPr>
          <p:cNvPr id="155" name="Shape 155"/>
          <p:cNvSpPr/>
          <p:nvPr/>
        </p:nvSpPr>
        <p:spPr>
          <a:xfrm>
            <a:off x="0" y="4629150"/>
            <a:ext cx="9144000" cy="385762"/>
          </a:xfrm>
          <a:prstGeom prst="rect">
            <a:avLst/>
          </a:prstGeom>
          <a:solidFill>
            <a:srgbClr val="00786E"/>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sp>
        <p:nvSpPr>
          <p:cNvPr id="156" name="Shape 156"/>
          <p:cNvSpPr txBox="1"/>
          <p:nvPr/>
        </p:nvSpPr>
        <p:spPr>
          <a:xfrm flipH="1">
            <a:off x="8553450" y="5021496"/>
            <a:ext cx="533399" cy="123111"/>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b="0" i="0" lang="en-US" sz="800" u="none" cap="none" strike="noStrike">
                <a:solidFill>
                  <a:srgbClr val="7F7F7F"/>
                </a:solidFill>
                <a:latin typeface="Arial"/>
                <a:ea typeface="Arial"/>
                <a:cs typeface="Arial"/>
                <a:sym typeface="Arial"/>
                <a:rtl val="0"/>
              </a:rPr>
              <a:t>‹#›</a:t>
            </a:fld>
          </a:p>
        </p:txBody>
      </p:sp>
      <p:sp>
        <p:nvSpPr>
          <p:cNvPr id="157" name="Shape 157"/>
          <p:cNvSpPr txBox="1"/>
          <p:nvPr>
            <p:ph type="ctrTitle"/>
          </p:nvPr>
        </p:nvSpPr>
        <p:spPr>
          <a:xfrm>
            <a:off x="670454" y="1674283"/>
            <a:ext cx="6048376" cy="1354217"/>
          </a:xfrm>
          <a:prstGeom prst="rect">
            <a:avLst/>
          </a:prstGeom>
          <a:noFill/>
          <a:ln>
            <a:noFill/>
          </a:ln>
          <a:effectLst>
            <a:reflection blurRad="0" dir="5400000" dist="12700" endA="0" endPos="75000" kx="0" rotWithShape="0" algn="bl" stA="50000" stPos="0" sy="-100000" ky="0"/>
          </a:effectLst>
        </p:spPr>
        <p:txBody>
          <a:bodyPr anchorCtr="0" anchor="b" bIns="91425" lIns="91425" rIns="91425" tIns="91425"/>
          <a:lstStyle>
            <a:lvl1pPr indent="0" lvl="0" marL="0" marR="0" rtl="0" algn="l">
              <a:lnSpc>
                <a:spcPct val="90000"/>
              </a:lnSpc>
              <a:spcBef>
                <a:spcPts val="0"/>
              </a:spcBef>
              <a:spcAft>
                <a:spcPts val="0"/>
              </a:spcAft>
              <a:buClr>
                <a:schemeClr val="dk2"/>
              </a:buClr>
              <a:buFont typeface="Arial"/>
              <a:buNone/>
              <a:defRPr b="0" i="0" sz="9600" u="none" cap="none" strike="noStrike">
                <a:solidFill>
                  <a:schemeClr val="dk2"/>
                </a:solidFill>
                <a:latin typeface="Arial"/>
                <a:ea typeface="Arial"/>
                <a:cs typeface="Arial"/>
                <a:sym typeface="Arial"/>
                <a:rtl val="0"/>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pic>
        <p:nvPicPr>
          <p:cNvPr id="158" name="Shape 158"/>
          <p:cNvPicPr preferRelativeResize="0"/>
          <p:nvPr/>
        </p:nvPicPr>
        <p:blipFill rotWithShape="1">
          <a:blip r:embed="rId2">
            <a:alphaModFix/>
          </a:blip>
          <a:srcRect b="0" l="0" r="0" t="0"/>
          <a:stretch/>
        </p:blipFill>
        <p:spPr>
          <a:xfrm>
            <a:off x="7941732" y="4713966"/>
            <a:ext cx="957260" cy="219454"/>
          </a:xfrm>
          <a:prstGeom prst="rect">
            <a:avLst/>
          </a:prstGeom>
          <a:noFill/>
          <a:ln>
            <a:noFill/>
          </a:ln>
        </p:spPr>
      </p:pic>
      <p:sp>
        <p:nvSpPr>
          <p:cNvPr id="159" name="Shape 159"/>
          <p:cNvSpPr txBox="1"/>
          <p:nvPr/>
        </p:nvSpPr>
        <p:spPr>
          <a:xfrm>
            <a:off x="365125" y="5025750"/>
            <a:ext cx="2274886" cy="100026"/>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7F7F7F"/>
              </a:buClr>
              <a:buSzPct val="25000"/>
              <a:buFont typeface="Arial"/>
              <a:buNone/>
            </a:pPr>
            <a:r>
              <a:rPr b="0" i="0" lang="en-US" sz="650" u="none" cap="none" strike="noStrike">
                <a:solidFill>
                  <a:srgbClr val="7F7F7F"/>
                </a:solidFill>
                <a:latin typeface="Arial"/>
                <a:ea typeface="Arial"/>
                <a:cs typeface="Arial"/>
                <a:sym typeface="Arial"/>
                <a:rtl val="0"/>
              </a:rPr>
              <a:t>Pivotal Confidential–Internal Use Only</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p:spTree>
      <p:nvGrpSpPr>
        <p:cNvPr id="160" name="Shape 160"/>
        <p:cNvGrpSpPr/>
        <p:nvPr/>
      </p:nvGrpSpPr>
      <p:grpSpPr>
        <a:xfrm>
          <a:off x="0" y="0"/>
          <a:ext cx="0" cy="0"/>
          <a:chOff x="0" y="0"/>
          <a:chExt cx="0" cy="0"/>
        </a:xfrm>
      </p:grpSpPr>
      <p:sp>
        <p:nvSpPr>
          <p:cNvPr id="161" name="Shape 161"/>
          <p:cNvSpPr txBox="1"/>
          <p:nvPr>
            <p:ph type="title"/>
          </p:nvPr>
        </p:nvSpPr>
        <p:spPr>
          <a:xfrm>
            <a:off x="366712" y="325437"/>
            <a:ext cx="8410574" cy="460373"/>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rtl val="0"/>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1_Title with Subtitle and Content">
    <p:spTree>
      <p:nvGrpSpPr>
        <p:cNvPr id="162" name="Shape 162"/>
        <p:cNvGrpSpPr/>
        <p:nvPr/>
      </p:nvGrpSpPr>
      <p:grpSpPr>
        <a:xfrm>
          <a:off x="0" y="0"/>
          <a:ext cx="0" cy="0"/>
          <a:chOff x="0" y="0"/>
          <a:chExt cx="0" cy="0"/>
        </a:xfrm>
      </p:grpSpPr>
      <p:sp>
        <p:nvSpPr>
          <p:cNvPr id="163" name="Shape 163"/>
          <p:cNvSpPr txBox="1"/>
          <p:nvPr>
            <p:ph idx="1" type="body"/>
          </p:nvPr>
        </p:nvSpPr>
        <p:spPr>
          <a:xfrm>
            <a:off x="366712" y="785812"/>
            <a:ext cx="8410574" cy="34621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2C95DD"/>
              </a:buClr>
              <a:buFont typeface="Arial"/>
              <a:buNone/>
              <a:defRPr b="0" i="0" sz="2000" u="none" cap="none" strike="noStrike">
                <a:solidFill>
                  <a:schemeClr val="dk1"/>
                </a:solidFill>
                <a:latin typeface="Arial"/>
                <a:ea typeface="Arial"/>
                <a:cs typeface="Arial"/>
                <a:sym typeface="Arial"/>
                <a:rtl val="0"/>
              </a:defRPr>
            </a:lvl1pPr>
            <a:lvl2pPr indent="0" lvl="1" marL="457200" marR="0" rtl="0" algn="l">
              <a:lnSpc>
                <a:spcPct val="100000"/>
              </a:lnSpc>
              <a:spcBef>
                <a:spcPts val="400"/>
              </a:spcBef>
              <a:spcAft>
                <a:spcPts val="0"/>
              </a:spcAft>
              <a:buClr>
                <a:srgbClr val="2C95DD"/>
              </a:buClr>
              <a:buFont typeface="Arial"/>
              <a:buNone/>
              <a:defRPr b="1" i="0" sz="2000" u="none" cap="none" strike="noStrike">
                <a:solidFill>
                  <a:schemeClr val="dk1"/>
                </a:solidFill>
                <a:latin typeface="Arial"/>
                <a:ea typeface="Arial"/>
                <a:cs typeface="Arial"/>
                <a:sym typeface="Arial"/>
                <a:rtl val="0"/>
              </a:defRPr>
            </a:lvl2pPr>
            <a:lvl3pPr indent="0" lvl="2" marL="914400" marR="0" rtl="0" algn="l">
              <a:lnSpc>
                <a:spcPct val="100000"/>
              </a:lnSpc>
              <a:spcBef>
                <a:spcPts val="360"/>
              </a:spcBef>
              <a:spcAft>
                <a:spcPts val="0"/>
              </a:spcAft>
              <a:buClr>
                <a:srgbClr val="2C95DD"/>
              </a:buClr>
              <a:buFont typeface="Arial"/>
              <a:buNone/>
              <a:defRPr b="1" i="0" sz="1800" u="none" cap="none" strike="noStrike">
                <a:solidFill>
                  <a:schemeClr val="dk1"/>
                </a:solidFill>
                <a:latin typeface="Arial"/>
                <a:ea typeface="Arial"/>
                <a:cs typeface="Arial"/>
                <a:sym typeface="Arial"/>
                <a:rtl val="0"/>
              </a:defRPr>
            </a:lvl3pPr>
            <a:lvl4pPr indent="0" lvl="3" marL="1371600" marR="0" rtl="0" algn="l">
              <a:lnSpc>
                <a:spcPct val="100000"/>
              </a:lnSpc>
              <a:spcBef>
                <a:spcPts val="320"/>
              </a:spcBef>
              <a:spcAft>
                <a:spcPts val="0"/>
              </a:spcAft>
              <a:buClr>
                <a:srgbClr val="2C95DD"/>
              </a:buClr>
              <a:buFont typeface="Arial"/>
              <a:buNone/>
              <a:defRPr b="1" i="0" sz="1600" u="none" cap="none" strike="noStrike">
                <a:solidFill>
                  <a:schemeClr val="dk1"/>
                </a:solidFill>
                <a:latin typeface="Arial"/>
                <a:ea typeface="Arial"/>
                <a:cs typeface="Arial"/>
                <a:sym typeface="Arial"/>
                <a:rtl val="0"/>
              </a:defRPr>
            </a:lvl4pPr>
            <a:lvl5pPr indent="0" lvl="4" marL="1828800" marR="0" rtl="0" algn="l">
              <a:lnSpc>
                <a:spcPct val="100000"/>
              </a:lnSpc>
              <a:spcBef>
                <a:spcPts val="320"/>
              </a:spcBef>
              <a:spcAft>
                <a:spcPts val="0"/>
              </a:spcAft>
              <a:buClr>
                <a:srgbClr val="2C95DD"/>
              </a:buClr>
              <a:buFont typeface="Arial"/>
              <a:buNone/>
              <a:defRPr b="1" i="0" sz="1600" u="none" cap="none" strike="noStrike">
                <a:solidFill>
                  <a:schemeClr val="dk1"/>
                </a:solidFill>
                <a:latin typeface="Arial"/>
                <a:ea typeface="Arial"/>
                <a:cs typeface="Arial"/>
                <a:sym typeface="Arial"/>
                <a:rtl val="0"/>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rtl val="0"/>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rtl val="0"/>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rtl val="0"/>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rtl val="0"/>
              </a:defRPr>
            </a:lvl9pPr>
          </a:lstStyle>
          <a:p/>
        </p:txBody>
      </p:sp>
      <p:sp>
        <p:nvSpPr>
          <p:cNvPr id="164" name="Shape 164"/>
          <p:cNvSpPr txBox="1"/>
          <p:nvPr>
            <p:ph type="title"/>
          </p:nvPr>
        </p:nvSpPr>
        <p:spPr>
          <a:xfrm>
            <a:off x="366712" y="325437"/>
            <a:ext cx="8410574" cy="460373"/>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rtl val="0"/>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65" name="Shape 165"/>
          <p:cNvSpPr txBox="1"/>
          <p:nvPr>
            <p:ph idx="2" type="body"/>
          </p:nvPr>
        </p:nvSpPr>
        <p:spPr>
          <a:xfrm>
            <a:off x="366713" y="1419224"/>
            <a:ext cx="8410574" cy="3038475"/>
          </a:xfrm>
          <a:prstGeom prst="rect">
            <a:avLst/>
          </a:prstGeom>
          <a:noFill/>
          <a:ln>
            <a:noFill/>
          </a:ln>
        </p:spPr>
        <p:txBody>
          <a:bodyPr anchorCtr="0" anchor="t" bIns="91425" lIns="91425" rIns="91425" tIns="91425"/>
          <a:lstStyle>
            <a:lvl1pPr indent="76200" lvl="0" marL="228600" marR="0" rtl="0" algn="l">
              <a:lnSpc>
                <a:spcPct val="100000"/>
              </a:lnSpc>
              <a:spcBef>
                <a:spcPts val="1200"/>
              </a:spcBef>
              <a:spcAft>
                <a:spcPts val="0"/>
              </a:spcAft>
              <a:buClr>
                <a:schemeClr val="accent1"/>
              </a:buClr>
              <a:buSzPct val="100000"/>
              <a:buFont typeface="Noto Sans Symbols"/>
              <a:buChar char="•"/>
              <a:defRPr b="0" i="0" sz="2400" u="none" cap="none" strike="noStrike">
                <a:solidFill>
                  <a:schemeClr val="dk1"/>
                </a:solidFill>
                <a:latin typeface="Arial"/>
                <a:ea typeface="Arial"/>
                <a:cs typeface="Arial"/>
                <a:sym typeface="Arial"/>
                <a:rtl val="0"/>
              </a:defRPr>
            </a:lvl1pPr>
            <a:lvl2pPr indent="-31750" lvl="1" marL="742950" marR="0" rtl="0" algn="l">
              <a:lnSpc>
                <a:spcPct val="100000"/>
              </a:lnSpc>
              <a:spcBef>
                <a:spcPts val="300"/>
              </a:spcBef>
              <a:spcAft>
                <a:spcPts val="0"/>
              </a:spcAft>
              <a:buClr>
                <a:schemeClr val="accent1"/>
              </a:buClr>
              <a:buSzPct val="100000"/>
              <a:buFont typeface="Verdana"/>
              <a:buChar char="–"/>
              <a:defRPr b="0" i="0" sz="2000" u="none" cap="none" strike="noStrike">
                <a:solidFill>
                  <a:schemeClr val="dk1"/>
                </a:solidFill>
                <a:latin typeface="Arial"/>
                <a:ea typeface="Arial"/>
                <a:cs typeface="Arial"/>
                <a:sym typeface="Arial"/>
                <a:rtl val="0"/>
              </a:defRPr>
            </a:lvl2pPr>
            <a:lvl3pPr indent="-25400" lvl="2" marL="1143000" marR="0" rtl="0" algn="l">
              <a:lnSpc>
                <a:spcPct val="100000"/>
              </a:lnSpc>
              <a:spcBef>
                <a:spcPts val="300"/>
              </a:spcBef>
              <a:spcAft>
                <a:spcPts val="0"/>
              </a:spcAft>
              <a:buClr>
                <a:schemeClr val="accent1"/>
              </a:buClr>
              <a:buSzPct val="100000"/>
              <a:buFont typeface="Verdana"/>
              <a:buChar char="▪"/>
              <a:defRPr b="0" i="0" sz="1600" u="none" cap="none" strike="noStrike">
                <a:solidFill>
                  <a:schemeClr val="dk1"/>
                </a:solidFill>
                <a:latin typeface="Arial"/>
                <a:ea typeface="Arial"/>
                <a:cs typeface="Arial"/>
                <a:sym typeface="Arial"/>
                <a:rtl val="0"/>
              </a:defRPr>
            </a:lvl3pPr>
            <a:lvl4pPr indent="-134938" lvl="3" marL="1658938" marR="0" rtl="0" algn="l">
              <a:lnSpc>
                <a:spcPct val="100000"/>
              </a:lnSpc>
              <a:spcBef>
                <a:spcPts val="300"/>
              </a:spcBef>
              <a:spcAft>
                <a:spcPts val="0"/>
              </a:spcAft>
              <a:buClr>
                <a:schemeClr val="accent1"/>
              </a:buClr>
              <a:buSzPct val="100000"/>
              <a:buFont typeface="Verdana"/>
              <a:buChar char="—"/>
              <a:defRPr b="0" i="0" sz="1200" u="none" cap="none" strike="noStrike">
                <a:solidFill>
                  <a:schemeClr val="dk1"/>
                </a:solidFill>
                <a:latin typeface="Arial"/>
                <a:ea typeface="Arial"/>
                <a:cs typeface="Arial"/>
                <a:sym typeface="Arial"/>
                <a:rtl val="0"/>
              </a:defRPr>
            </a:lvl4pPr>
            <a:lvl5pPr indent="-95250" lvl="4" marL="2057400" marR="0" rtl="0" algn="l">
              <a:lnSpc>
                <a:spcPct val="100000"/>
              </a:lnSpc>
              <a:spcBef>
                <a:spcPts val="300"/>
              </a:spcBef>
              <a:spcAft>
                <a:spcPts val="0"/>
              </a:spcAft>
              <a:buClr>
                <a:schemeClr val="accent1"/>
              </a:buClr>
              <a:buSzPct val="100000"/>
              <a:buFont typeface="Verdana"/>
              <a:buChar char="»"/>
              <a:defRPr b="0" i="0" sz="1100" u="none" cap="none" strike="noStrike">
                <a:solidFill>
                  <a:schemeClr val="dk1"/>
                </a:solidFill>
                <a:latin typeface="Arial"/>
                <a:ea typeface="Arial"/>
                <a:cs typeface="Arial"/>
                <a:sym typeface="Arial"/>
                <a:rtl val="0"/>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Content, graphic area on left">
    <p:spTree>
      <p:nvGrpSpPr>
        <p:cNvPr id="166" name="Shape 166"/>
        <p:cNvGrpSpPr/>
        <p:nvPr/>
      </p:nvGrpSpPr>
      <p:grpSpPr>
        <a:xfrm>
          <a:off x="0" y="0"/>
          <a:ext cx="0" cy="0"/>
          <a:chOff x="0" y="0"/>
          <a:chExt cx="0" cy="0"/>
        </a:xfrm>
      </p:grpSpPr>
      <p:sp>
        <p:nvSpPr>
          <p:cNvPr id="167" name="Shape 167"/>
          <p:cNvSpPr/>
          <p:nvPr>
            <p:ph idx="2" type="pic"/>
          </p:nvPr>
        </p:nvSpPr>
        <p:spPr>
          <a:xfrm>
            <a:off x="366712" y="1074737"/>
            <a:ext cx="2073274" cy="3382961"/>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Verdana"/>
              <a:buNone/>
              <a:defRPr b="0" i="0" sz="1600" u="none" cap="none" strike="noStrike">
                <a:solidFill>
                  <a:schemeClr val="dk1"/>
                </a:solidFill>
                <a:latin typeface="Verdana"/>
                <a:ea typeface="Verdana"/>
                <a:cs typeface="Verdana"/>
                <a:sym typeface="Verdana"/>
                <a:rtl val="0"/>
              </a:defRPr>
            </a:lvl1pPr>
            <a:lvl2pPr indent="0" lvl="1" marL="45720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rtl val="0"/>
              </a:defRPr>
            </a:lvl2pPr>
            <a:lvl3pPr indent="0" lvl="2" marL="914400" marR="0" rtl="0" algn="l">
              <a:lnSpc>
                <a:spcPct val="100000"/>
              </a:lnSpc>
              <a:spcBef>
                <a:spcPts val="0"/>
              </a:spcBef>
              <a:spcAft>
                <a:spcPts val="0"/>
              </a:spcAft>
              <a:buClr>
                <a:schemeClr val="dk1"/>
              </a:buClr>
              <a:buFont typeface="Arial"/>
              <a:buNone/>
              <a:defRPr b="0" i="0" sz="2400" u="none" cap="none" strike="noStrike">
                <a:solidFill>
                  <a:schemeClr val="dk1"/>
                </a:solidFill>
                <a:latin typeface="Arial"/>
                <a:ea typeface="Arial"/>
                <a:cs typeface="Arial"/>
                <a:sym typeface="Arial"/>
                <a:rtl val="0"/>
              </a:defRPr>
            </a:lvl3pPr>
            <a:lvl4pPr indent="0" lvl="3" marL="13716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rtl val="0"/>
              </a:defRPr>
            </a:lvl4pPr>
            <a:lvl5pPr indent="0" lvl="4" marL="18288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rtl val="0"/>
              </a:defRPr>
            </a:lvl5pPr>
            <a:lvl6pPr indent="0" lvl="5" marL="22860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rtl val="0"/>
              </a:defRPr>
            </a:lvl6pPr>
            <a:lvl7pPr indent="0" lvl="6" marL="27432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rtl val="0"/>
              </a:defRPr>
            </a:lvl7pPr>
            <a:lvl8pPr indent="0" lvl="7" marL="32004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rtl val="0"/>
              </a:defRPr>
            </a:lvl8pPr>
            <a:lvl9pPr indent="0" lvl="8" marL="36576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rtl val="0"/>
              </a:defRPr>
            </a:lvl9pPr>
          </a:lstStyle>
          <a:p/>
        </p:txBody>
      </p:sp>
      <p:sp>
        <p:nvSpPr>
          <p:cNvPr id="168" name="Shape 168"/>
          <p:cNvSpPr txBox="1"/>
          <p:nvPr>
            <p:ph type="title"/>
          </p:nvPr>
        </p:nvSpPr>
        <p:spPr>
          <a:xfrm>
            <a:off x="366712" y="325437"/>
            <a:ext cx="8410574" cy="460373"/>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rtl val="0"/>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69" name="Shape 169"/>
          <p:cNvSpPr txBox="1"/>
          <p:nvPr>
            <p:ph idx="1" type="body"/>
          </p:nvPr>
        </p:nvSpPr>
        <p:spPr>
          <a:xfrm>
            <a:off x="2728913" y="1074737"/>
            <a:ext cx="6048376" cy="3382961"/>
          </a:xfrm>
          <a:prstGeom prst="rect">
            <a:avLst/>
          </a:prstGeom>
          <a:noFill/>
          <a:ln>
            <a:noFill/>
          </a:ln>
        </p:spPr>
        <p:txBody>
          <a:bodyPr anchorCtr="0" anchor="t" bIns="91425" lIns="91425" rIns="91425" tIns="91425"/>
          <a:lstStyle>
            <a:lvl1pPr indent="76200" lvl="0" marL="228600" marR="0" rtl="0" algn="l">
              <a:lnSpc>
                <a:spcPct val="100000"/>
              </a:lnSpc>
              <a:spcBef>
                <a:spcPts val="1200"/>
              </a:spcBef>
              <a:spcAft>
                <a:spcPts val="0"/>
              </a:spcAft>
              <a:buClr>
                <a:schemeClr val="accent1"/>
              </a:buClr>
              <a:buSzPct val="100000"/>
              <a:buFont typeface="Noto Sans Symbols"/>
              <a:buChar char="•"/>
              <a:defRPr b="0" i="0" sz="2400" u="none" cap="none" strike="noStrike">
                <a:solidFill>
                  <a:schemeClr val="dk1"/>
                </a:solidFill>
                <a:latin typeface="Arial"/>
                <a:ea typeface="Arial"/>
                <a:cs typeface="Arial"/>
                <a:sym typeface="Arial"/>
                <a:rtl val="0"/>
              </a:defRPr>
            </a:lvl1pPr>
            <a:lvl2pPr indent="-31750" lvl="1" marL="742950" marR="0" rtl="0" algn="l">
              <a:lnSpc>
                <a:spcPct val="100000"/>
              </a:lnSpc>
              <a:spcBef>
                <a:spcPts val="300"/>
              </a:spcBef>
              <a:spcAft>
                <a:spcPts val="0"/>
              </a:spcAft>
              <a:buClr>
                <a:schemeClr val="accent1"/>
              </a:buClr>
              <a:buSzPct val="100000"/>
              <a:buFont typeface="Verdana"/>
              <a:buChar char="–"/>
              <a:defRPr b="0" i="0" sz="2000" u="none" cap="none" strike="noStrike">
                <a:solidFill>
                  <a:schemeClr val="dk1"/>
                </a:solidFill>
                <a:latin typeface="Arial"/>
                <a:ea typeface="Arial"/>
                <a:cs typeface="Arial"/>
                <a:sym typeface="Arial"/>
                <a:rtl val="0"/>
              </a:defRPr>
            </a:lvl2pPr>
            <a:lvl3pPr indent="-25400" lvl="2" marL="1143000" marR="0" rtl="0" algn="l">
              <a:lnSpc>
                <a:spcPct val="100000"/>
              </a:lnSpc>
              <a:spcBef>
                <a:spcPts val="300"/>
              </a:spcBef>
              <a:spcAft>
                <a:spcPts val="0"/>
              </a:spcAft>
              <a:buClr>
                <a:schemeClr val="accent1"/>
              </a:buClr>
              <a:buSzPct val="100000"/>
              <a:buFont typeface="Verdana"/>
              <a:buChar char="▪"/>
              <a:defRPr b="0" i="0" sz="1600" u="none" cap="none" strike="noStrike">
                <a:solidFill>
                  <a:schemeClr val="dk1"/>
                </a:solidFill>
                <a:latin typeface="Arial"/>
                <a:ea typeface="Arial"/>
                <a:cs typeface="Arial"/>
                <a:sym typeface="Arial"/>
                <a:rtl val="0"/>
              </a:defRPr>
            </a:lvl3pPr>
            <a:lvl4pPr indent="-134938" lvl="3" marL="1658938" marR="0" rtl="0" algn="l">
              <a:lnSpc>
                <a:spcPct val="100000"/>
              </a:lnSpc>
              <a:spcBef>
                <a:spcPts val="300"/>
              </a:spcBef>
              <a:spcAft>
                <a:spcPts val="0"/>
              </a:spcAft>
              <a:buClr>
                <a:schemeClr val="accent1"/>
              </a:buClr>
              <a:buSzPct val="100000"/>
              <a:buFont typeface="Verdana"/>
              <a:buChar char="—"/>
              <a:defRPr b="0" i="0" sz="1200" u="none" cap="none" strike="noStrike">
                <a:solidFill>
                  <a:schemeClr val="dk1"/>
                </a:solidFill>
                <a:latin typeface="Arial"/>
                <a:ea typeface="Arial"/>
                <a:cs typeface="Arial"/>
                <a:sym typeface="Arial"/>
                <a:rtl val="0"/>
              </a:defRPr>
            </a:lvl4pPr>
            <a:lvl5pPr indent="-95250" lvl="4" marL="2057400" marR="0" rtl="0" algn="l">
              <a:lnSpc>
                <a:spcPct val="100000"/>
              </a:lnSpc>
              <a:spcBef>
                <a:spcPts val="300"/>
              </a:spcBef>
              <a:spcAft>
                <a:spcPts val="0"/>
              </a:spcAft>
              <a:buClr>
                <a:schemeClr val="accent1"/>
              </a:buClr>
              <a:buSzPct val="100000"/>
              <a:buFont typeface="Verdana"/>
              <a:buChar char="»"/>
              <a:defRPr b="0" i="0" sz="1100" u="none" cap="none" strike="noStrike">
                <a:solidFill>
                  <a:schemeClr val="dk1"/>
                </a:solidFill>
                <a:latin typeface="Arial"/>
                <a:ea typeface="Arial"/>
                <a:cs typeface="Arial"/>
                <a:sym typeface="Arial"/>
                <a:rtl val="0"/>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ubtitle, and Content with graphic area at left">
    <p:spTree>
      <p:nvGrpSpPr>
        <p:cNvPr id="170" name="Shape 170"/>
        <p:cNvGrpSpPr/>
        <p:nvPr/>
      </p:nvGrpSpPr>
      <p:grpSpPr>
        <a:xfrm>
          <a:off x="0" y="0"/>
          <a:ext cx="0" cy="0"/>
          <a:chOff x="0" y="0"/>
          <a:chExt cx="0" cy="0"/>
        </a:xfrm>
      </p:grpSpPr>
      <p:sp>
        <p:nvSpPr>
          <p:cNvPr id="171" name="Shape 171"/>
          <p:cNvSpPr/>
          <p:nvPr>
            <p:ph idx="2" type="pic"/>
          </p:nvPr>
        </p:nvSpPr>
        <p:spPr>
          <a:xfrm>
            <a:off x="366712" y="1419225"/>
            <a:ext cx="2073274" cy="303847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Arial"/>
              <a:buNone/>
              <a:defRPr b="0" i="0" sz="1600" u="none" cap="none" strike="noStrike">
                <a:solidFill>
                  <a:schemeClr val="dk1"/>
                </a:solidFill>
                <a:latin typeface="Arial"/>
                <a:ea typeface="Arial"/>
                <a:cs typeface="Arial"/>
                <a:sym typeface="Arial"/>
                <a:rtl val="0"/>
              </a:defRPr>
            </a:lvl1pPr>
            <a:lvl2pPr indent="0" lvl="1" marL="457200" marR="0" rtl="0" algn="l">
              <a:lnSpc>
                <a:spcPct val="100000"/>
              </a:lnSpc>
              <a:spcBef>
                <a:spcPts val="0"/>
              </a:spcBef>
              <a:spcAft>
                <a:spcPts val="0"/>
              </a:spcAft>
              <a:buClr>
                <a:schemeClr val="dk1"/>
              </a:buClr>
              <a:buFont typeface="Arial"/>
              <a:buNone/>
              <a:defRPr b="0" i="0" sz="2800" u="none" cap="none" strike="noStrike">
                <a:solidFill>
                  <a:schemeClr val="dk1"/>
                </a:solidFill>
                <a:latin typeface="Arial"/>
                <a:ea typeface="Arial"/>
                <a:cs typeface="Arial"/>
                <a:sym typeface="Arial"/>
                <a:rtl val="0"/>
              </a:defRPr>
            </a:lvl2pPr>
            <a:lvl3pPr indent="0" lvl="2" marL="914400" marR="0" rtl="0" algn="l">
              <a:lnSpc>
                <a:spcPct val="100000"/>
              </a:lnSpc>
              <a:spcBef>
                <a:spcPts val="0"/>
              </a:spcBef>
              <a:spcAft>
                <a:spcPts val="0"/>
              </a:spcAft>
              <a:buClr>
                <a:schemeClr val="dk1"/>
              </a:buClr>
              <a:buFont typeface="Arial"/>
              <a:buNone/>
              <a:defRPr b="0" i="0" sz="2400" u="none" cap="none" strike="noStrike">
                <a:solidFill>
                  <a:schemeClr val="dk1"/>
                </a:solidFill>
                <a:latin typeface="Arial"/>
                <a:ea typeface="Arial"/>
                <a:cs typeface="Arial"/>
                <a:sym typeface="Arial"/>
                <a:rtl val="0"/>
              </a:defRPr>
            </a:lvl3pPr>
            <a:lvl4pPr indent="0" lvl="3" marL="13716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rtl val="0"/>
              </a:defRPr>
            </a:lvl4pPr>
            <a:lvl5pPr indent="0" lvl="4" marL="18288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rtl val="0"/>
              </a:defRPr>
            </a:lvl5pPr>
            <a:lvl6pPr indent="0" lvl="5" marL="22860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rtl val="0"/>
              </a:defRPr>
            </a:lvl6pPr>
            <a:lvl7pPr indent="0" lvl="6" marL="27432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rtl val="0"/>
              </a:defRPr>
            </a:lvl7pPr>
            <a:lvl8pPr indent="0" lvl="7" marL="32004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rtl val="0"/>
              </a:defRPr>
            </a:lvl8pPr>
            <a:lvl9pPr indent="0" lvl="8" marL="3657600" marR="0" rtl="0" algn="l">
              <a:lnSpc>
                <a:spcPct val="100000"/>
              </a:lnSpc>
              <a:spcBef>
                <a:spcPts val="0"/>
              </a:spcBef>
              <a:spcAft>
                <a:spcPts val="0"/>
              </a:spcAft>
              <a:buClr>
                <a:schemeClr val="dk1"/>
              </a:buClr>
              <a:buFont typeface="Arial"/>
              <a:buNone/>
              <a:defRPr b="0" i="0" sz="2000" u="none" cap="none" strike="noStrike">
                <a:solidFill>
                  <a:schemeClr val="dk1"/>
                </a:solidFill>
                <a:latin typeface="Arial"/>
                <a:ea typeface="Arial"/>
                <a:cs typeface="Arial"/>
                <a:sym typeface="Arial"/>
                <a:rtl val="0"/>
              </a:defRPr>
            </a:lvl9pPr>
          </a:lstStyle>
          <a:p/>
        </p:txBody>
      </p:sp>
      <p:sp>
        <p:nvSpPr>
          <p:cNvPr id="172" name="Shape 172"/>
          <p:cNvSpPr txBox="1"/>
          <p:nvPr>
            <p:ph type="title"/>
          </p:nvPr>
        </p:nvSpPr>
        <p:spPr>
          <a:xfrm>
            <a:off x="366712" y="325437"/>
            <a:ext cx="8410574" cy="460373"/>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rtl val="0"/>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73" name="Shape 173"/>
          <p:cNvSpPr txBox="1"/>
          <p:nvPr>
            <p:ph idx="1" type="body"/>
          </p:nvPr>
        </p:nvSpPr>
        <p:spPr>
          <a:xfrm>
            <a:off x="366712" y="785812"/>
            <a:ext cx="8410574" cy="34621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2C95DD"/>
              </a:buClr>
              <a:buFont typeface="Arial"/>
              <a:buNone/>
              <a:defRPr b="0" i="0" sz="2000" u="none" cap="none" strike="noStrike">
                <a:solidFill>
                  <a:schemeClr val="dk1"/>
                </a:solidFill>
                <a:latin typeface="Arial"/>
                <a:ea typeface="Arial"/>
                <a:cs typeface="Arial"/>
                <a:sym typeface="Arial"/>
                <a:rtl val="0"/>
              </a:defRPr>
            </a:lvl1pPr>
            <a:lvl2pPr indent="0" lvl="1" marL="457200" marR="0" rtl="0" algn="l">
              <a:lnSpc>
                <a:spcPct val="100000"/>
              </a:lnSpc>
              <a:spcBef>
                <a:spcPts val="400"/>
              </a:spcBef>
              <a:spcAft>
                <a:spcPts val="0"/>
              </a:spcAft>
              <a:buClr>
                <a:srgbClr val="2C95DD"/>
              </a:buClr>
              <a:buFont typeface="Arial"/>
              <a:buNone/>
              <a:defRPr b="1" i="0" sz="2000" u="none" cap="none" strike="noStrike">
                <a:solidFill>
                  <a:schemeClr val="dk1"/>
                </a:solidFill>
                <a:latin typeface="Arial"/>
                <a:ea typeface="Arial"/>
                <a:cs typeface="Arial"/>
                <a:sym typeface="Arial"/>
                <a:rtl val="0"/>
              </a:defRPr>
            </a:lvl2pPr>
            <a:lvl3pPr indent="0" lvl="2" marL="914400" marR="0" rtl="0" algn="l">
              <a:lnSpc>
                <a:spcPct val="100000"/>
              </a:lnSpc>
              <a:spcBef>
                <a:spcPts val="360"/>
              </a:spcBef>
              <a:spcAft>
                <a:spcPts val="0"/>
              </a:spcAft>
              <a:buClr>
                <a:srgbClr val="2C95DD"/>
              </a:buClr>
              <a:buFont typeface="Arial"/>
              <a:buNone/>
              <a:defRPr b="1" i="0" sz="1800" u="none" cap="none" strike="noStrike">
                <a:solidFill>
                  <a:schemeClr val="dk1"/>
                </a:solidFill>
                <a:latin typeface="Arial"/>
                <a:ea typeface="Arial"/>
                <a:cs typeface="Arial"/>
                <a:sym typeface="Arial"/>
                <a:rtl val="0"/>
              </a:defRPr>
            </a:lvl3pPr>
            <a:lvl4pPr indent="0" lvl="3" marL="1371600" marR="0" rtl="0" algn="l">
              <a:lnSpc>
                <a:spcPct val="100000"/>
              </a:lnSpc>
              <a:spcBef>
                <a:spcPts val="320"/>
              </a:spcBef>
              <a:spcAft>
                <a:spcPts val="0"/>
              </a:spcAft>
              <a:buClr>
                <a:srgbClr val="2C95DD"/>
              </a:buClr>
              <a:buFont typeface="Arial"/>
              <a:buNone/>
              <a:defRPr b="1" i="0" sz="1600" u="none" cap="none" strike="noStrike">
                <a:solidFill>
                  <a:schemeClr val="dk1"/>
                </a:solidFill>
                <a:latin typeface="Arial"/>
                <a:ea typeface="Arial"/>
                <a:cs typeface="Arial"/>
                <a:sym typeface="Arial"/>
                <a:rtl val="0"/>
              </a:defRPr>
            </a:lvl4pPr>
            <a:lvl5pPr indent="0" lvl="4" marL="1828800" marR="0" rtl="0" algn="l">
              <a:lnSpc>
                <a:spcPct val="100000"/>
              </a:lnSpc>
              <a:spcBef>
                <a:spcPts val="320"/>
              </a:spcBef>
              <a:spcAft>
                <a:spcPts val="0"/>
              </a:spcAft>
              <a:buClr>
                <a:srgbClr val="2C95DD"/>
              </a:buClr>
              <a:buFont typeface="Arial"/>
              <a:buNone/>
              <a:defRPr b="1" i="0" sz="1600" u="none" cap="none" strike="noStrike">
                <a:solidFill>
                  <a:schemeClr val="dk1"/>
                </a:solidFill>
                <a:latin typeface="Arial"/>
                <a:ea typeface="Arial"/>
                <a:cs typeface="Arial"/>
                <a:sym typeface="Arial"/>
                <a:rtl val="0"/>
              </a:defRPr>
            </a:lvl5pPr>
            <a:lvl6pPr indent="0" lvl="5" marL="22860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rtl val="0"/>
              </a:defRPr>
            </a:lvl6pPr>
            <a:lvl7pPr indent="0" lvl="6" marL="27432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rtl val="0"/>
              </a:defRPr>
            </a:lvl7pPr>
            <a:lvl8pPr indent="0" lvl="7" marL="32004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rtl val="0"/>
              </a:defRPr>
            </a:lvl8pPr>
            <a:lvl9pPr indent="0" lvl="8" marL="3657600" marR="0" rtl="0" algn="l">
              <a:lnSpc>
                <a:spcPct val="100000"/>
              </a:lnSpc>
              <a:spcBef>
                <a:spcPts val="320"/>
              </a:spcBef>
              <a:spcAft>
                <a:spcPts val="0"/>
              </a:spcAft>
              <a:buClr>
                <a:schemeClr val="dk1"/>
              </a:buClr>
              <a:buFont typeface="Arial"/>
              <a:buNone/>
              <a:defRPr b="1" i="0" sz="1600" u="none" cap="none" strike="noStrike">
                <a:solidFill>
                  <a:schemeClr val="dk1"/>
                </a:solidFill>
                <a:latin typeface="Arial"/>
                <a:ea typeface="Arial"/>
                <a:cs typeface="Arial"/>
                <a:sym typeface="Arial"/>
                <a:rtl val="0"/>
              </a:defRPr>
            </a:lvl9pPr>
          </a:lstStyle>
          <a:p/>
        </p:txBody>
      </p:sp>
      <p:sp>
        <p:nvSpPr>
          <p:cNvPr id="174" name="Shape 174"/>
          <p:cNvSpPr txBox="1"/>
          <p:nvPr>
            <p:ph idx="3" type="body"/>
          </p:nvPr>
        </p:nvSpPr>
        <p:spPr>
          <a:xfrm>
            <a:off x="2728913" y="1419224"/>
            <a:ext cx="6048376" cy="3038475"/>
          </a:xfrm>
          <a:prstGeom prst="rect">
            <a:avLst/>
          </a:prstGeom>
          <a:noFill/>
          <a:ln>
            <a:noFill/>
          </a:ln>
        </p:spPr>
        <p:txBody>
          <a:bodyPr anchorCtr="0" anchor="t" bIns="91425" lIns="91425" rIns="91425" tIns="91425"/>
          <a:lstStyle>
            <a:lvl1pPr indent="76200" lvl="0" marL="228600" marR="0" rtl="0" algn="l">
              <a:lnSpc>
                <a:spcPct val="100000"/>
              </a:lnSpc>
              <a:spcBef>
                <a:spcPts val="1200"/>
              </a:spcBef>
              <a:spcAft>
                <a:spcPts val="0"/>
              </a:spcAft>
              <a:buClr>
                <a:schemeClr val="accent1"/>
              </a:buClr>
              <a:buSzPct val="100000"/>
              <a:buFont typeface="Noto Sans Symbols"/>
              <a:buChar char="•"/>
              <a:defRPr b="0" i="0" sz="2400" u="none" cap="none" strike="noStrike">
                <a:solidFill>
                  <a:schemeClr val="dk1"/>
                </a:solidFill>
                <a:latin typeface="Arial"/>
                <a:ea typeface="Arial"/>
                <a:cs typeface="Arial"/>
                <a:sym typeface="Arial"/>
                <a:rtl val="0"/>
              </a:defRPr>
            </a:lvl1pPr>
            <a:lvl2pPr indent="-31750" lvl="1" marL="742950" marR="0" rtl="0" algn="l">
              <a:lnSpc>
                <a:spcPct val="100000"/>
              </a:lnSpc>
              <a:spcBef>
                <a:spcPts val="300"/>
              </a:spcBef>
              <a:spcAft>
                <a:spcPts val="0"/>
              </a:spcAft>
              <a:buClr>
                <a:schemeClr val="accent1"/>
              </a:buClr>
              <a:buSzPct val="100000"/>
              <a:buFont typeface="Verdana"/>
              <a:buChar char="–"/>
              <a:defRPr b="0" i="0" sz="2000" u="none" cap="none" strike="noStrike">
                <a:solidFill>
                  <a:schemeClr val="dk1"/>
                </a:solidFill>
                <a:latin typeface="Arial"/>
                <a:ea typeface="Arial"/>
                <a:cs typeface="Arial"/>
                <a:sym typeface="Arial"/>
                <a:rtl val="0"/>
              </a:defRPr>
            </a:lvl2pPr>
            <a:lvl3pPr indent="-25400" lvl="2" marL="1143000" marR="0" rtl="0" algn="l">
              <a:lnSpc>
                <a:spcPct val="100000"/>
              </a:lnSpc>
              <a:spcBef>
                <a:spcPts val="300"/>
              </a:spcBef>
              <a:spcAft>
                <a:spcPts val="0"/>
              </a:spcAft>
              <a:buClr>
                <a:schemeClr val="accent1"/>
              </a:buClr>
              <a:buSzPct val="100000"/>
              <a:buFont typeface="Verdana"/>
              <a:buChar char="▪"/>
              <a:defRPr b="0" i="0" sz="1600" u="none" cap="none" strike="noStrike">
                <a:solidFill>
                  <a:schemeClr val="dk1"/>
                </a:solidFill>
                <a:latin typeface="Arial"/>
                <a:ea typeface="Arial"/>
                <a:cs typeface="Arial"/>
                <a:sym typeface="Arial"/>
                <a:rtl val="0"/>
              </a:defRPr>
            </a:lvl3pPr>
            <a:lvl4pPr indent="-134938" lvl="3" marL="1658938" marR="0" rtl="0" algn="l">
              <a:lnSpc>
                <a:spcPct val="100000"/>
              </a:lnSpc>
              <a:spcBef>
                <a:spcPts val="300"/>
              </a:spcBef>
              <a:spcAft>
                <a:spcPts val="0"/>
              </a:spcAft>
              <a:buClr>
                <a:schemeClr val="accent1"/>
              </a:buClr>
              <a:buSzPct val="100000"/>
              <a:buFont typeface="Verdana"/>
              <a:buChar char="—"/>
              <a:defRPr b="0" i="0" sz="1200" u="none" cap="none" strike="noStrike">
                <a:solidFill>
                  <a:schemeClr val="dk1"/>
                </a:solidFill>
                <a:latin typeface="Arial"/>
                <a:ea typeface="Arial"/>
                <a:cs typeface="Arial"/>
                <a:sym typeface="Arial"/>
                <a:rtl val="0"/>
              </a:defRPr>
            </a:lvl4pPr>
            <a:lvl5pPr indent="-95250" lvl="4" marL="2057400" marR="0" rtl="0" algn="l">
              <a:lnSpc>
                <a:spcPct val="100000"/>
              </a:lnSpc>
              <a:spcBef>
                <a:spcPts val="300"/>
              </a:spcBef>
              <a:spcAft>
                <a:spcPts val="0"/>
              </a:spcAft>
              <a:buClr>
                <a:schemeClr val="accent1"/>
              </a:buClr>
              <a:buSzPct val="100000"/>
              <a:buFont typeface="Verdana"/>
              <a:buChar char="»"/>
              <a:defRPr b="0" i="0" sz="1100" u="none" cap="none" strike="noStrike">
                <a:solidFill>
                  <a:schemeClr val="dk1"/>
                </a:solidFill>
                <a:latin typeface="Arial"/>
                <a:ea typeface="Arial"/>
                <a:cs typeface="Arial"/>
                <a:sym typeface="Arial"/>
                <a:rtl val="0"/>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wo Columns">
    <p:spTree>
      <p:nvGrpSpPr>
        <p:cNvPr id="175" name="Shape 175"/>
        <p:cNvGrpSpPr/>
        <p:nvPr/>
      </p:nvGrpSpPr>
      <p:grpSpPr>
        <a:xfrm>
          <a:off x="0" y="0"/>
          <a:ext cx="0" cy="0"/>
          <a:chOff x="0" y="0"/>
          <a:chExt cx="0" cy="0"/>
        </a:xfrm>
      </p:grpSpPr>
      <p:sp>
        <p:nvSpPr>
          <p:cNvPr id="176" name="Shape 176"/>
          <p:cNvSpPr txBox="1"/>
          <p:nvPr>
            <p:ph type="title"/>
          </p:nvPr>
        </p:nvSpPr>
        <p:spPr>
          <a:xfrm>
            <a:off x="366712" y="325437"/>
            <a:ext cx="8410574" cy="460373"/>
          </a:xfrm>
          <a:prstGeom prst="rect">
            <a:avLst/>
          </a:prstGeom>
          <a:noFill/>
          <a:ln>
            <a:noFill/>
          </a:ln>
        </p:spPr>
        <p:txBody>
          <a:bodyPr anchorCtr="0" anchor="t" bIns="91425" lIns="91425" rIns="91425" tIns="91425"/>
          <a:lstStyle>
            <a:lvl1pPr indent="0" lvl="0" marL="0" marR="0" rtl="0" algn="l">
              <a:lnSpc>
                <a:spcPct val="90000"/>
              </a:lnSpc>
              <a:spcBef>
                <a:spcPts val="0"/>
              </a:spcBef>
              <a:spcAft>
                <a:spcPts val="0"/>
              </a:spcAft>
              <a:buClr>
                <a:schemeClr val="dk2"/>
              </a:buClr>
              <a:buFont typeface="Arial"/>
              <a:buNone/>
              <a:defRPr b="0" i="0" sz="3200" u="none" cap="none" strike="noStrike">
                <a:solidFill>
                  <a:schemeClr val="dk2"/>
                </a:solidFill>
                <a:latin typeface="Arial"/>
                <a:ea typeface="Arial"/>
                <a:cs typeface="Arial"/>
                <a:sym typeface="Arial"/>
                <a:rtl val="0"/>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77" name="Shape 177"/>
          <p:cNvSpPr txBox="1"/>
          <p:nvPr>
            <p:ph idx="1" type="body"/>
          </p:nvPr>
        </p:nvSpPr>
        <p:spPr>
          <a:xfrm>
            <a:off x="366712" y="1074737"/>
            <a:ext cx="4032464" cy="3382961"/>
          </a:xfrm>
          <a:prstGeom prst="rect">
            <a:avLst/>
          </a:prstGeom>
          <a:noFill/>
          <a:ln>
            <a:noFill/>
          </a:ln>
        </p:spPr>
        <p:txBody>
          <a:bodyPr anchorCtr="0" anchor="t" bIns="91425" lIns="91425" rIns="91425" tIns="91425"/>
          <a:lstStyle>
            <a:lvl1pPr indent="76200" lvl="0" marL="228600" marR="0" rtl="0" algn="l">
              <a:lnSpc>
                <a:spcPct val="100000"/>
              </a:lnSpc>
              <a:spcBef>
                <a:spcPts val="1200"/>
              </a:spcBef>
              <a:spcAft>
                <a:spcPts val="0"/>
              </a:spcAft>
              <a:buClr>
                <a:schemeClr val="accent1"/>
              </a:buClr>
              <a:buSzPct val="100000"/>
              <a:buFont typeface="Noto Sans Symbols"/>
              <a:buChar char="•"/>
              <a:defRPr b="0" i="0" sz="2400" u="none" cap="none" strike="noStrike">
                <a:solidFill>
                  <a:schemeClr val="dk1"/>
                </a:solidFill>
                <a:latin typeface="Arial"/>
                <a:ea typeface="Arial"/>
                <a:cs typeface="Arial"/>
                <a:sym typeface="Arial"/>
                <a:rtl val="0"/>
              </a:defRPr>
            </a:lvl1pPr>
            <a:lvl2pPr indent="-31750" lvl="1" marL="742950" marR="0" rtl="0" algn="l">
              <a:lnSpc>
                <a:spcPct val="100000"/>
              </a:lnSpc>
              <a:spcBef>
                <a:spcPts val="300"/>
              </a:spcBef>
              <a:spcAft>
                <a:spcPts val="0"/>
              </a:spcAft>
              <a:buClr>
                <a:schemeClr val="accent1"/>
              </a:buClr>
              <a:buSzPct val="100000"/>
              <a:buFont typeface="Verdana"/>
              <a:buChar char="–"/>
              <a:defRPr b="0" i="0" sz="2000" u="none" cap="none" strike="noStrike">
                <a:solidFill>
                  <a:schemeClr val="dk1"/>
                </a:solidFill>
                <a:latin typeface="Arial"/>
                <a:ea typeface="Arial"/>
                <a:cs typeface="Arial"/>
                <a:sym typeface="Arial"/>
                <a:rtl val="0"/>
              </a:defRPr>
            </a:lvl2pPr>
            <a:lvl3pPr indent="-25400" lvl="2" marL="1143000" marR="0" rtl="0" algn="l">
              <a:lnSpc>
                <a:spcPct val="100000"/>
              </a:lnSpc>
              <a:spcBef>
                <a:spcPts val="300"/>
              </a:spcBef>
              <a:spcAft>
                <a:spcPts val="0"/>
              </a:spcAft>
              <a:buClr>
                <a:schemeClr val="accent1"/>
              </a:buClr>
              <a:buSzPct val="100000"/>
              <a:buFont typeface="Verdana"/>
              <a:buChar char="▪"/>
              <a:defRPr b="0" i="0" sz="1600" u="none" cap="none" strike="noStrike">
                <a:solidFill>
                  <a:schemeClr val="dk1"/>
                </a:solidFill>
                <a:latin typeface="Arial"/>
                <a:ea typeface="Arial"/>
                <a:cs typeface="Arial"/>
                <a:sym typeface="Arial"/>
                <a:rtl val="0"/>
              </a:defRPr>
            </a:lvl3pPr>
            <a:lvl4pPr indent="-134938" lvl="3" marL="1658938" marR="0" rtl="0" algn="l">
              <a:lnSpc>
                <a:spcPct val="100000"/>
              </a:lnSpc>
              <a:spcBef>
                <a:spcPts val="300"/>
              </a:spcBef>
              <a:spcAft>
                <a:spcPts val="0"/>
              </a:spcAft>
              <a:buClr>
                <a:schemeClr val="accent1"/>
              </a:buClr>
              <a:buSzPct val="100000"/>
              <a:buFont typeface="Verdana"/>
              <a:buChar char="—"/>
              <a:defRPr b="0" i="0" sz="1200" u="none" cap="none" strike="noStrike">
                <a:solidFill>
                  <a:schemeClr val="dk1"/>
                </a:solidFill>
                <a:latin typeface="Arial"/>
                <a:ea typeface="Arial"/>
                <a:cs typeface="Arial"/>
                <a:sym typeface="Arial"/>
                <a:rtl val="0"/>
              </a:defRPr>
            </a:lvl4pPr>
            <a:lvl5pPr indent="-95250" lvl="4" marL="2057400" marR="0" rtl="0" algn="l">
              <a:lnSpc>
                <a:spcPct val="100000"/>
              </a:lnSpc>
              <a:spcBef>
                <a:spcPts val="300"/>
              </a:spcBef>
              <a:spcAft>
                <a:spcPts val="0"/>
              </a:spcAft>
              <a:buClr>
                <a:schemeClr val="accent1"/>
              </a:buClr>
              <a:buSzPct val="100000"/>
              <a:buFont typeface="Verdana"/>
              <a:buChar char="»"/>
              <a:defRPr b="0" i="0" sz="1100" u="none" cap="none" strike="noStrike">
                <a:solidFill>
                  <a:schemeClr val="dk1"/>
                </a:solidFill>
                <a:latin typeface="Arial"/>
                <a:ea typeface="Arial"/>
                <a:cs typeface="Arial"/>
                <a:sym typeface="Arial"/>
                <a:rtl val="0"/>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9pPr>
          </a:lstStyle>
          <a:p/>
        </p:txBody>
      </p:sp>
      <p:sp>
        <p:nvSpPr>
          <p:cNvPr id="178" name="Shape 178"/>
          <p:cNvSpPr txBox="1"/>
          <p:nvPr>
            <p:ph idx="2" type="body"/>
          </p:nvPr>
        </p:nvSpPr>
        <p:spPr>
          <a:xfrm>
            <a:off x="4744823" y="1074737"/>
            <a:ext cx="4032464" cy="3382961"/>
          </a:xfrm>
          <a:prstGeom prst="rect">
            <a:avLst/>
          </a:prstGeom>
          <a:noFill/>
          <a:ln>
            <a:noFill/>
          </a:ln>
        </p:spPr>
        <p:txBody>
          <a:bodyPr anchorCtr="0" anchor="t" bIns="91425" lIns="91425" rIns="91425" tIns="91425"/>
          <a:lstStyle>
            <a:lvl1pPr indent="76200" lvl="0" marL="228600" marR="0" rtl="0" algn="l">
              <a:lnSpc>
                <a:spcPct val="100000"/>
              </a:lnSpc>
              <a:spcBef>
                <a:spcPts val="1200"/>
              </a:spcBef>
              <a:spcAft>
                <a:spcPts val="0"/>
              </a:spcAft>
              <a:buClr>
                <a:schemeClr val="accent1"/>
              </a:buClr>
              <a:buSzPct val="100000"/>
              <a:buFont typeface="Noto Sans Symbols"/>
              <a:buChar char="•"/>
              <a:defRPr b="0" i="0" sz="2400" u="none" cap="none" strike="noStrike">
                <a:solidFill>
                  <a:schemeClr val="dk1"/>
                </a:solidFill>
                <a:latin typeface="Arial"/>
                <a:ea typeface="Arial"/>
                <a:cs typeface="Arial"/>
                <a:sym typeface="Arial"/>
                <a:rtl val="0"/>
              </a:defRPr>
            </a:lvl1pPr>
            <a:lvl2pPr indent="-31750" lvl="1" marL="742950" marR="0" rtl="0" algn="l">
              <a:lnSpc>
                <a:spcPct val="100000"/>
              </a:lnSpc>
              <a:spcBef>
                <a:spcPts val="300"/>
              </a:spcBef>
              <a:spcAft>
                <a:spcPts val="0"/>
              </a:spcAft>
              <a:buClr>
                <a:schemeClr val="accent1"/>
              </a:buClr>
              <a:buSzPct val="100000"/>
              <a:buFont typeface="Verdana"/>
              <a:buChar char="–"/>
              <a:defRPr b="0" i="0" sz="2000" u="none" cap="none" strike="noStrike">
                <a:solidFill>
                  <a:schemeClr val="dk1"/>
                </a:solidFill>
                <a:latin typeface="Arial"/>
                <a:ea typeface="Arial"/>
                <a:cs typeface="Arial"/>
                <a:sym typeface="Arial"/>
                <a:rtl val="0"/>
              </a:defRPr>
            </a:lvl2pPr>
            <a:lvl3pPr indent="-25400" lvl="2" marL="1143000" marR="0" rtl="0" algn="l">
              <a:lnSpc>
                <a:spcPct val="100000"/>
              </a:lnSpc>
              <a:spcBef>
                <a:spcPts val="300"/>
              </a:spcBef>
              <a:spcAft>
                <a:spcPts val="0"/>
              </a:spcAft>
              <a:buClr>
                <a:schemeClr val="accent1"/>
              </a:buClr>
              <a:buSzPct val="100000"/>
              <a:buFont typeface="Verdana"/>
              <a:buChar char="▪"/>
              <a:defRPr b="0" i="0" sz="1600" u="none" cap="none" strike="noStrike">
                <a:solidFill>
                  <a:schemeClr val="dk1"/>
                </a:solidFill>
                <a:latin typeface="Arial"/>
                <a:ea typeface="Arial"/>
                <a:cs typeface="Arial"/>
                <a:sym typeface="Arial"/>
                <a:rtl val="0"/>
              </a:defRPr>
            </a:lvl3pPr>
            <a:lvl4pPr indent="-134938" lvl="3" marL="1658938" marR="0" rtl="0" algn="l">
              <a:lnSpc>
                <a:spcPct val="100000"/>
              </a:lnSpc>
              <a:spcBef>
                <a:spcPts val="300"/>
              </a:spcBef>
              <a:spcAft>
                <a:spcPts val="0"/>
              </a:spcAft>
              <a:buClr>
                <a:schemeClr val="accent1"/>
              </a:buClr>
              <a:buSzPct val="100000"/>
              <a:buFont typeface="Verdana"/>
              <a:buChar char="—"/>
              <a:defRPr b="0" i="0" sz="1200" u="none" cap="none" strike="noStrike">
                <a:solidFill>
                  <a:schemeClr val="dk1"/>
                </a:solidFill>
                <a:latin typeface="Arial"/>
                <a:ea typeface="Arial"/>
                <a:cs typeface="Arial"/>
                <a:sym typeface="Arial"/>
                <a:rtl val="0"/>
              </a:defRPr>
            </a:lvl4pPr>
            <a:lvl5pPr indent="-95250" lvl="4" marL="2057400" marR="0" rtl="0" algn="l">
              <a:lnSpc>
                <a:spcPct val="100000"/>
              </a:lnSpc>
              <a:spcBef>
                <a:spcPts val="300"/>
              </a:spcBef>
              <a:spcAft>
                <a:spcPts val="0"/>
              </a:spcAft>
              <a:buClr>
                <a:schemeClr val="accent1"/>
              </a:buClr>
              <a:buSzPct val="100000"/>
              <a:buFont typeface="Verdana"/>
              <a:buChar char="»"/>
              <a:defRPr b="0" i="0" sz="1100" u="none" cap="none" strike="noStrike">
                <a:solidFill>
                  <a:schemeClr val="dk1"/>
                </a:solidFill>
                <a:latin typeface="Arial"/>
                <a:ea typeface="Arial"/>
                <a:cs typeface="Arial"/>
                <a:sym typeface="Arial"/>
                <a:rtl val="0"/>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Footer bar only">
    <p:bg>
      <p:bgPr>
        <a:solidFill>
          <a:schemeClr val="lt1"/>
        </a:solidFill>
      </p:bgPr>
    </p:bg>
    <p:spTree>
      <p:nvGrpSpPr>
        <p:cNvPr id="179" name="Shape 179"/>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ck background">
    <p:spTree>
      <p:nvGrpSpPr>
        <p:cNvPr id="180" name="Shape 180"/>
        <p:cNvGrpSpPr/>
        <p:nvPr/>
      </p:nvGrpSpPr>
      <p:grpSpPr>
        <a:xfrm>
          <a:off x="0" y="0"/>
          <a:ext cx="0" cy="0"/>
          <a:chOff x="0" y="0"/>
          <a:chExt cx="0" cy="0"/>
        </a:xfrm>
      </p:grpSpPr>
      <p:sp>
        <p:nvSpPr>
          <p:cNvPr id="181" name="Shape 181"/>
          <p:cNvSpPr/>
          <p:nvPr/>
        </p:nvSpPr>
        <p:spPr>
          <a:xfrm>
            <a:off x="0" y="0"/>
            <a:ext cx="9144000" cy="5143499"/>
          </a:xfrm>
          <a:prstGeom prst="rect">
            <a:avLst/>
          </a:prstGeom>
          <a:solidFill>
            <a:srgbClr val="000000"/>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sp>
        <p:nvSpPr>
          <p:cNvPr id="182" name="Shape 182"/>
          <p:cNvSpPr/>
          <p:nvPr/>
        </p:nvSpPr>
        <p:spPr>
          <a:xfrm>
            <a:off x="0" y="4629150"/>
            <a:ext cx="9144000" cy="385762"/>
          </a:xfrm>
          <a:prstGeom prst="rect">
            <a:avLst/>
          </a:prstGeom>
          <a:solidFill>
            <a:srgbClr val="00786E"/>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sp>
        <p:nvSpPr>
          <p:cNvPr id="183" name="Shape 183"/>
          <p:cNvSpPr txBox="1"/>
          <p:nvPr/>
        </p:nvSpPr>
        <p:spPr>
          <a:xfrm flipH="1">
            <a:off x="8553450" y="5021496"/>
            <a:ext cx="533399" cy="123111"/>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b="0" i="0" lang="en-US" sz="800" u="none" cap="none" strike="noStrike">
                <a:solidFill>
                  <a:srgbClr val="7F7F7F"/>
                </a:solidFill>
                <a:latin typeface="Arial"/>
                <a:ea typeface="Arial"/>
                <a:cs typeface="Arial"/>
                <a:sym typeface="Arial"/>
                <a:rtl val="0"/>
              </a:rPr>
              <a:t>‹#›</a:t>
            </a:fld>
          </a:p>
        </p:txBody>
      </p:sp>
      <p:pic>
        <p:nvPicPr>
          <p:cNvPr id="184" name="Shape 184"/>
          <p:cNvPicPr preferRelativeResize="0"/>
          <p:nvPr/>
        </p:nvPicPr>
        <p:blipFill rotWithShape="1">
          <a:blip r:embed="rId2">
            <a:alphaModFix/>
          </a:blip>
          <a:srcRect b="0" l="0" r="0" t="0"/>
          <a:stretch/>
        </p:blipFill>
        <p:spPr>
          <a:xfrm>
            <a:off x="7941732" y="4713966"/>
            <a:ext cx="957260" cy="219454"/>
          </a:xfrm>
          <a:prstGeom prst="rect">
            <a:avLst/>
          </a:prstGeom>
          <a:noFill/>
          <a:ln>
            <a:noFill/>
          </a:ln>
        </p:spPr>
      </p:pic>
      <p:sp>
        <p:nvSpPr>
          <p:cNvPr id="185" name="Shape 185"/>
          <p:cNvSpPr txBox="1"/>
          <p:nvPr/>
        </p:nvSpPr>
        <p:spPr>
          <a:xfrm>
            <a:off x="365125" y="5025750"/>
            <a:ext cx="2274886" cy="100026"/>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7F7F7F"/>
              </a:buClr>
              <a:buSzPct val="25000"/>
              <a:buFont typeface="Arial"/>
              <a:buNone/>
            </a:pPr>
            <a:r>
              <a:rPr b="0" i="0" lang="en-US" sz="650" u="none" cap="none" strike="noStrike">
                <a:solidFill>
                  <a:srgbClr val="7F7F7F"/>
                </a:solidFill>
                <a:latin typeface="Arial"/>
                <a:ea typeface="Arial"/>
                <a:cs typeface="Arial"/>
                <a:sym typeface="Arial"/>
                <a:rtl val="0"/>
              </a:rPr>
              <a:t>Pivotal Confidential–Internal Use Only</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1_Title Slide">
    <p:spTree>
      <p:nvGrpSpPr>
        <p:cNvPr id="26" name="Shape 26"/>
        <p:cNvGrpSpPr/>
        <p:nvPr/>
      </p:nvGrpSpPr>
      <p:grpSpPr>
        <a:xfrm>
          <a:off x="0" y="0"/>
          <a:ext cx="0" cy="0"/>
          <a:chOff x="0" y="0"/>
          <a:chExt cx="0" cy="0"/>
        </a:xfrm>
      </p:grpSpPr>
      <p:sp>
        <p:nvSpPr>
          <p:cNvPr id="27" name="Shape 27"/>
          <p:cNvSpPr txBox="1"/>
          <p:nvPr>
            <p:ph type="ctrTitle"/>
          </p:nvPr>
        </p:nvSpPr>
        <p:spPr>
          <a:xfrm>
            <a:off x="685800" y="1597819"/>
            <a:ext cx="7772400" cy="1102517"/>
          </a:xfrm>
          <a:prstGeom prst="rect">
            <a:avLst/>
          </a:prstGeom>
          <a:noFill/>
          <a:ln>
            <a:noFill/>
          </a:ln>
        </p:spPr>
        <p:txBody>
          <a:bodyPr anchorCtr="0" anchor="ctr" bIns="91425" lIns="91425" rIns="91425" tIns="91425"/>
          <a:lstStyle>
            <a:lvl1pPr indent="0" lvl="0" marL="0" marR="0" rtl="0" algn="ctr">
              <a:spcBef>
                <a:spcPts val="0"/>
              </a:spcBef>
              <a:buClr>
                <a:schemeClr val="dk1"/>
              </a:buClr>
              <a:buFont typeface="Calibri"/>
              <a:buNone/>
              <a:defRPr b="0" i="0" sz="4400" u="none" cap="none" strike="noStrike">
                <a:solidFill>
                  <a:schemeClr val="dk1"/>
                </a:solidFill>
                <a:latin typeface="Calibri"/>
                <a:ea typeface="Calibri"/>
                <a:cs typeface="Calibri"/>
                <a:sym typeface="Calibri"/>
              </a:defRPr>
            </a:lvl1pPr>
            <a:lvl2pPr indent="0" lvl="1" marL="0" marR="0" rtl="0" algn="l">
              <a:spcBef>
                <a:spcPts val="0"/>
              </a:spcBef>
              <a:buNone/>
              <a:defRPr sz="1800"/>
            </a:lvl2pPr>
            <a:lvl3pPr indent="0" lvl="2" marL="0" marR="0" rtl="0" algn="l">
              <a:spcBef>
                <a:spcPts val="0"/>
              </a:spcBef>
              <a:buNone/>
              <a:defRPr sz="1800"/>
            </a:lvl3pPr>
            <a:lvl4pPr indent="0" lvl="3" marL="0" marR="0" rtl="0" algn="l">
              <a:spcBef>
                <a:spcPts val="0"/>
              </a:spcBef>
              <a:buNone/>
              <a:defRPr sz="1800"/>
            </a:lvl4pPr>
            <a:lvl5pPr indent="0" lvl="4" marL="0" marR="0" rtl="0" algn="l">
              <a:spcBef>
                <a:spcPts val="0"/>
              </a:spcBef>
              <a:buNone/>
              <a:defRPr sz="1800"/>
            </a:lvl5pPr>
            <a:lvl6pPr indent="0" lvl="5" marL="0" marR="0" rtl="0" algn="l">
              <a:spcBef>
                <a:spcPts val="0"/>
              </a:spcBef>
              <a:buNone/>
              <a:defRPr sz="1800"/>
            </a:lvl6pPr>
            <a:lvl7pPr indent="0" lvl="6" marL="0" marR="0" rtl="0" algn="l">
              <a:spcBef>
                <a:spcPts val="0"/>
              </a:spcBef>
              <a:buNone/>
              <a:defRPr sz="1800"/>
            </a:lvl7pPr>
            <a:lvl8pPr indent="0" lvl="7" marL="0" marR="0" rtl="0" algn="l">
              <a:spcBef>
                <a:spcPts val="0"/>
              </a:spcBef>
              <a:buNone/>
              <a:defRPr sz="1800"/>
            </a:lvl8pPr>
            <a:lvl9pPr indent="0" lvl="8" marL="0" marR="0" rtl="0" algn="l">
              <a:spcBef>
                <a:spcPts val="0"/>
              </a:spcBef>
              <a:buNone/>
              <a:defRPr sz="1800"/>
            </a:lvl9pPr>
          </a:lstStyle>
          <a:p/>
        </p:txBody>
      </p:sp>
      <p:sp>
        <p:nvSpPr>
          <p:cNvPr id="28" name="Shape 28"/>
          <p:cNvSpPr txBox="1"/>
          <p:nvPr>
            <p:ph idx="1" type="subTitle"/>
          </p:nvPr>
        </p:nvSpPr>
        <p:spPr>
          <a:xfrm>
            <a:off x="1371600" y="2914650"/>
            <a:ext cx="6400799" cy="1314448"/>
          </a:xfrm>
          <a:prstGeom prst="rect">
            <a:avLst/>
          </a:prstGeom>
          <a:noFill/>
          <a:ln>
            <a:noFill/>
          </a:ln>
        </p:spPr>
        <p:txBody>
          <a:bodyPr anchorCtr="0" anchor="t" bIns="91425" lIns="91425" rIns="91425" tIns="91425"/>
          <a:lstStyle>
            <a:lvl1pPr indent="0" lvl="0" marL="0" marR="0" rtl="0" algn="ctr">
              <a:spcBef>
                <a:spcPts val="640"/>
              </a:spcBef>
              <a:buClr>
                <a:srgbClr val="888888"/>
              </a:buClr>
              <a:buFont typeface="Arial"/>
              <a:buNone/>
              <a:defRPr b="0" i="0" sz="3200" u="none" cap="none" strike="noStrike">
                <a:solidFill>
                  <a:srgbClr val="888888"/>
                </a:solidFill>
                <a:latin typeface="Calibri"/>
                <a:ea typeface="Calibri"/>
                <a:cs typeface="Calibri"/>
                <a:sym typeface="Calibri"/>
              </a:defRPr>
            </a:lvl1pPr>
            <a:lvl2pPr indent="0" lvl="1" marL="457200" marR="0" rtl="0" algn="ctr">
              <a:spcBef>
                <a:spcPts val="560"/>
              </a:spcBef>
              <a:buClr>
                <a:srgbClr val="888888"/>
              </a:buClr>
              <a:buFont typeface="Arial"/>
              <a:buNone/>
              <a:defRPr b="0" i="0" sz="2800" u="none" cap="none" strike="noStrike">
                <a:solidFill>
                  <a:srgbClr val="888888"/>
                </a:solidFill>
                <a:latin typeface="Calibri"/>
                <a:ea typeface="Calibri"/>
                <a:cs typeface="Calibri"/>
                <a:sym typeface="Calibri"/>
              </a:defRPr>
            </a:lvl2pPr>
            <a:lvl3pPr indent="0" lvl="2" marL="914400" marR="0" rtl="0" algn="ctr">
              <a:spcBef>
                <a:spcPts val="480"/>
              </a:spcBef>
              <a:buClr>
                <a:srgbClr val="888888"/>
              </a:buClr>
              <a:buFont typeface="Arial"/>
              <a:buNone/>
              <a:defRPr b="0" i="0" sz="2400" u="none" cap="none" strike="noStrike">
                <a:solidFill>
                  <a:srgbClr val="888888"/>
                </a:solidFill>
                <a:latin typeface="Calibri"/>
                <a:ea typeface="Calibri"/>
                <a:cs typeface="Calibri"/>
                <a:sym typeface="Calibri"/>
              </a:defRPr>
            </a:lvl3pPr>
            <a:lvl4pPr indent="0" lvl="3" marL="1371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4pPr>
            <a:lvl5pPr indent="0" lvl="4" marL="18288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5pPr>
            <a:lvl6pPr indent="0" lvl="5" marL="22860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buClr>
                <a:srgbClr val="888888"/>
              </a:buClr>
              <a:buFont typeface="Arial"/>
              <a:buNone/>
              <a:defRPr b="0" i="0" sz="2000" u="none" cap="none" strike="noStrike">
                <a:solidFill>
                  <a:srgbClr val="888888"/>
                </a:solidFill>
                <a:latin typeface="Calibri"/>
                <a:ea typeface="Calibri"/>
                <a:cs typeface="Calibri"/>
                <a:sym typeface="Calibri"/>
              </a:defRPr>
            </a:lvl9pPr>
          </a:lstStyle>
          <a:p/>
        </p:txBody>
      </p:sp>
      <p:sp>
        <p:nvSpPr>
          <p:cNvPr id="29" name="Shape 29"/>
          <p:cNvSpPr txBox="1"/>
          <p:nvPr>
            <p:ph idx="10" type="dt"/>
          </p:nvPr>
        </p:nvSpPr>
        <p:spPr>
          <a:xfrm>
            <a:off x="457200" y="4767262"/>
            <a:ext cx="2133598" cy="273842"/>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rgbClr val="888888"/>
                </a:solidFill>
                <a:latin typeface="Calibri"/>
                <a:ea typeface="Calibri"/>
                <a:cs typeface="Calibri"/>
                <a:sym typeface="Calibri"/>
              </a:defRPr>
            </a:lvl1pPr>
            <a:lvl2pPr indent="-12678" lvl="1" marL="457178" marR="0" rtl="0" algn="l">
              <a:spcBef>
                <a:spcPts val="0"/>
              </a:spcBef>
              <a:buNone/>
              <a:defRPr b="0" i="0" sz="1800" u="none" cap="none" strike="noStrike">
                <a:solidFill>
                  <a:schemeClr val="dk1"/>
                </a:solidFill>
                <a:latin typeface="Calibri"/>
                <a:ea typeface="Calibri"/>
                <a:cs typeface="Calibri"/>
                <a:sym typeface="Calibri"/>
              </a:defRPr>
            </a:lvl2pPr>
            <a:lvl3pPr indent="-12653" lvl="2" marL="914354" marR="0" rtl="0" algn="l">
              <a:spcBef>
                <a:spcPts val="0"/>
              </a:spcBef>
              <a:buNone/>
              <a:defRPr b="0" i="0" sz="1800" u="none" cap="none" strike="noStrike">
                <a:solidFill>
                  <a:schemeClr val="dk1"/>
                </a:solidFill>
                <a:latin typeface="Calibri"/>
                <a:ea typeface="Calibri"/>
                <a:cs typeface="Calibri"/>
                <a:sym typeface="Calibri"/>
              </a:defRPr>
            </a:lvl3pPr>
            <a:lvl4pPr indent="-12631" lvl="3" marL="1371532" marR="0" rtl="0" algn="l">
              <a:spcBef>
                <a:spcPts val="0"/>
              </a:spcBef>
              <a:buNone/>
              <a:defRPr b="0" i="0" sz="1800" u="none" cap="none" strike="noStrike">
                <a:solidFill>
                  <a:schemeClr val="dk1"/>
                </a:solidFill>
                <a:latin typeface="Calibri"/>
                <a:ea typeface="Calibri"/>
                <a:cs typeface="Calibri"/>
                <a:sym typeface="Calibri"/>
              </a:defRPr>
            </a:lvl4pPr>
            <a:lvl5pPr indent="-12607" lvl="4" marL="1828708" marR="0" rtl="0" algn="l">
              <a:spcBef>
                <a:spcPts val="0"/>
              </a:spcBef>
              <a:buNone/>
              <a:defRPr b="0" i="0" sz="1800" u="none" cap="none" strike="noStrike">
                <a:solidFill>
                  <a:schemeClr val="dk1"/>
                </a:solidFill>
                <a:latin typeface="Calibri"/>
                <a:ea typeface="Calibri"/>
                <a:cs typeface="Calibri"/>
                <a:sym typeface="Calibri"/>
              </a:defRPr>
            </a:lvl5pPr>
            <a:lvl6pPr indent="-12586" lvl="5" marL="2285886" marR="0" rtl="0" algn="l">
              <a:spcBef>
                <a:spcPts val="0"/>
              </a:spcBef>
              <a:buNone/>
              <a:defRPr b="0" i="0" sz="1800" u="none" cap="none" strike="noStrike">
                <a:solidFill>
                  <a:schemeClr val="dk1"/>
                </a:solidFill>
                <a:latin typeface="Calibri"/>
                <a:ea typeface="Calibri"/>
                <a:cs typeface="Calibri"/>
                <a:sym typeface="Calibri"/>
              </a:defRPr>
            </a:lvl6pPr>
            <a:lvl7pPr indent="-12562" lvl="6" marL="2743062" marR="0" rtl="0" algn="l">
              <a:spcBef>
                <a:spcPts val="0"/>
              </a:spcBef>
              <a:buNone/>
              <a:defRPr b="0" i="0" sz="1800" u="none" cap="none" strike="noStrike">
                <a:solidFill>
                  <a:schemeClr val="dk1"/>
                </a:solidFill>
                <a:latin typeface="Calibri"/>
                <a:ea typeface="Calibri"/>
                <a:cs typeface="Calibri"/>
                <a:sym typeface="Calibri"/>
              </a:defRPr>
            </a:lvl7pPr>
            <a:lvl8pPr indent="-12539" lvl="7" marL="3200240" marR="0" rtl="0" algn="l">
              <a:spcBef>
                <a:spcPts val="0"/>
              </a:spcBef>
              <a:buNone/>
              <a:defRPr b="0" i="0" sz="1800" u="none" cap="none" strike="noStrike">
                <a:solidFill>
                  <a:schemeClr val="dk1"/>
                </a:solidFill>
                <a:latin typeface="Calibri"/>
                <a:ea typeface="Calibri"/>
                <a:cs typeface="Calibri"/>
                <a:sym typeface="Calibri"/>
              </a:defRPr>
            </a:lvl8pPr>
            <a:lvl9pPr indent="-12517" lvl="8" marL="3657417"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0" name="Shape 30"/>
          <p:cNvSpPr txBox="1"/>
          <p:nvPr>
            <p:ph idx="11" type="ftr"/>
          </p:nvPr>
        </p:nvSpPr>
        <p:spPr>
          <a:xfrm>
            <a:off x="3124200" y="4767262"/>
            <a:ext cx="2895600" cy="273842"/>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rgbClr val="888888"/>
                </a:solidFill>
                <a:latin typeface="Calibri"/>
                <a:ea typeface="Calibri"/>
                <a:cs typeface="Calibri"/>
                <a:sym typeface="Calibri"/>
              </a:defRPr>
            </a:lvl1pPr>
            <a:lvl2pPr indent="-12678" lvl="1" marL="457178" marR="0" rtl="0" algn="l">
              <a:spcBef>
                <a:spcPts val="0"/>
              </a:spcBef>
              <a:buNone/>
              <a:defRPr b="0" i="0" sz="1800" u="none" cap="none" strike="noStrike">
                <a:solidFill>
                  <a:schemeClr val="dk1"/>
                </a:solidFill>
                <a:latin typeface="Calibri"/>
                <a:ea typeface="Calibri"/>
                <a:cs typeface="Calibri"/>
                <a:sym typeface="Calibri"/>
              </a:defRPr>
            </a:lvl2pPr>
            <a:lvl3pPr indent="-12653" lvl="2" marL="914354" marR="0" rtl="0" algn="l">
              <a:spcBef>
                <a:spcPts val="0"/>
              </a:spcBef>
              <a:buNone/>
              <a:defRPr b="0" i="0" sz="1800" u="none" cap="none" strike="noStrike">
                <a:solidFill>
                  <a:schemeClr val="dk1"/>
                </a:solidFill>
                <a:latin typeface="Calibri"/>
                <a:ea typeface="Calibri"/>
                <a:cs typeface="Calibri"/>
                <a:sym typeface="Calibri"/>
              </a:defRPr>
            </a:lvl3pPr>
            <a:lvl4pPr indent="-12631" lvl="3" marL="1371532" marR="0" rtl="0" algn="l">
              <a:spcBef>
                <a:spcPts val="0"/>
              </a:spcBef>
              <a:buNone/>
              <a:defRPr b="0" i="0" sz="1800" u="none" cap="none" strike="noStrike">
                <a:solidFill>
                  <a:schemeClr val="dk1"/>
                </a:solidFill>
                <a:latin typeface="Calibri"/>
                <a:ea typeface="Calibri"/>
                <a:cs typeface="Calibri"/>
                <a:sym typeface="Calibri"/>
              </a:defRPr>
            </a:lvl4pPr>
            <a:lvl5pPr indent="-12607" lvl="4" marL="1828708" marR="0" rtl="0" algn="l">
              <a:spcBef>
                <a:spcPts val="0"/>
              </a:spcBef>
              <a:buNone/>
              <a:defRPr b="0" i="0" sz="1800" u="none" cap="none" strike="noStrike">
                <a:solidFill>
                  <a:schemeClr val="dk1"/>
                </a:solidFill>
                <a:latin typeface="Calibri"/>
                <a:ea typeface="Calibri"/>
                <a:cs typeface="Calibri"/>
                <a:sym typeface="Calibri"/>
              </a:defRPr>
            </a:lvl5pPr>
            <a:lvl6pPr indent="-12586" lvl="5" marL="2285886" marR="0" rtl="0" algn="l">
              <a:spcBef>
                <a:spcPts val="0"/>
              </a:spcBef>
              <a:buNone/>
              <a:defRPr b="0" i="0" sz="1800" u="none" cap="none" strike="noStrike">
                <a:solidFill>
                  <a:schemeClr val="dk1"/>
                </a:solidFill>
                <a:latin typeface="Calibri"/>
                <a:ea typeface="Calibri"/>
                <a:cs typeface="Calibri"/>
                <a:sym typeface="Calibri"/>
              </a:defRPr>
            </a:lvl6pPr>
            <a:lvl7pPr indent="-12562" lvl="6" marL="2743062" marR="0" rtl="0" algn="l">
              <a:spcBef>
                <a:spcPts val="0"/>
              </a:spcBef>
              <a:buNone/>
              <a:defRPr b="0" i="0" sz="1800" u="none" cap="none" strike="noStrike">
                <a:solidFill>
                  <a:schemeClr val="dk1"/>
                </a:solidFill>
                <a:latin typeface="Calibri"/>
                <a:ea typeface="Calibri"/>
                <a:cs typeface="Calibri"/>
                <a:sym typeface="Calibri"/>
              </a:defRPr>
            </a:lvl7pPr>
            <a:lvl8pPr indent="-12539" lvl="7" marL="3200240" marR="0" rtl="0" algn="l">
              <a:spcBef>
                <a:spcPts val="0"/>
              </a:spcBef>
              <a:buNone/>
              <a:defRPr b="0" i="0" sz="1800" u="none" cap="none" strike="noStrike">
                <a:solidFill>
                  <a:schemeClr val="dk1"/>
                </a:solidFill>
                <a:latin typeface="Calibri"/>
                <a:ea typeface="Calibri"/>
                <a:cs typeface="Calibri"/>
                <a:sym typeface="Calibri"/>
              </a:defRPr>
            </a:lvl8pPr>
            <a:lvl9pPr indent="-12517" lvl="8" marL="3657417"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31" name="Shape 31"/>
          <p:cNvSpPr txBox="1"/>
          <p:nvPr>
            <p:ph idx="12" type="sldNum"/>
          </p:nvPr>
        </p:nvSpPr>
        <p:spPr>
          <a:xfrm>
            <a:off x="6553200" y="4767262"/>
            <a:ext cx="2133598" cy="273842"/>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rgbClr val="888888"/>
                </a:solidFill>
                <a:latin typeface="Calibri"/>
                <a:ea typeface="Calibri"/>
                <a:cs typeface="Calibri"/>
                <a:sym typeface="Calibri"/>
              </a:rPr>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186" name="Shape 186"/>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 Blank logo">
    <p:spTree>
      <p:nvGrpSpPr>
        <p:cNvPr id="189" name="Shape 189"/>
        <p:cNvGrpSpPr/>
        <p:nvPr/>
      </p:nvGrpSpPr>
      <p:grpSpPr>
        <a:xfrm>
          <a:off x="0" y="0"/>
          <a:ext cx="0" cy="0"/>
          <a:chOff x="0" y="0"/>
          <a:chExt cx="0" cy="0"/>
        </a:xfrm>
      </p:grpSpPr>
      <p:sp>
        <p:nvSpPr>
          <p:cNvPr id="190" name="Shape 190"/>
          <p:cNvSpPr txBox="1"/>
          <p:nvPr>
            <p:ph idx="12" type="sldNum"/>
          </p:nvPr>
        </p:nvSpPr>
        <p:spPr>
          <a:xfrm>
            <a:off x="48247" y="4861462"/>
            <a:ext cx="373337" cy="27384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A5A5A5"/>
              </a:buClr>
              <a:buSzPct val="25000"/>
              <a:buFont typeface="Arial"/>
              <a:buNone/>
            </a:pPr>
            <a:fld id="{00000000-1234-1234-1234-123412341234}" type="slidenum">
              <a:rPr b="0" i="0" lang="en-US" sz="900" u="none" cap="none" strike="noStrike">
                <a:solidFill>
                  <a:srgbClr val="A5A5A5"/>
                </a:solidFill>
                <a:latin typeface="Arial"/>
                <a:ea typeface="Arial"/>
                <a:cs typeface="Arial"/>
                <a:sym typeface="Arial"/>
                <a:rtl val="0"/>
              </a:rPr>
              <a:t>‹#›</a:t>
            </a:fld>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age">
    <p:spTree>
      <p:nvGrpSpPr>
        <p:cNvPr id="191" name="Shape 191"/>
        <p:cNvGrpSpPr/>
        <p:nvPr/>
      </p:nvGrpSpPr>
      <p:grpSpPr>
        <a:xfrm>
          <a:off x="0" y="0"/>
          <a:ext cx="0" cy="0"/>
          <a:chOff x="0" y="0"/>
          <a:chExt cx="0" cy="0"/>
        </a:xfrm>
      </p:grpSpPr>
      <p:sp>
        <p:nvSpPr>
          <p:cNvPr id="192" name="Shape 192"/>
          <p:cNvSpPr txBox="1"/>
          <p:nvPr>
            <p:ph type="title"/>
          </p:nvPr>
        </p:nvSpPr>
        <p:spPr>
          <a:xfrm>
            <a:off x="113720" y="149918"/>
            <a:ext cx="8796928" cy="474445"/>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rgbClr val="008774"/>
              </a:buClr>
              <a:buFont typeface="Arial"/>
              <a:buNone/>
              <a:defRPr b="1" i="0" sz="2800" u="none" cap="none" strike="noStrike">
                <a:solidFill>
                  <a:srgbClr val="008774"/>
                </a:solidFill>
                <a:latin typeface="Arial"/>
                <a:ea typeface="Arial"/>
                <a:cs typeface="Arial"/>
                <a:sym typeface="Arial"/>
                <a:rtl val="0"/>
              </a:defRPr>
            </a:lvl1pPr>
            <a:lvl2pPr indent="0" lvl="1">
              <a:spcBef>
                <a:spcPts val="0"/>
              </a:spcBef>
              <a:buFont typeface="Arial"/>
              <a:buNone/>
              <a:defRPr sz="1800"/>
            </a:lvl2pPr>
            <a:lvl3pPr indent="0" lvl="2">
              <a:spcBef>
                <a:spcPts val="0"/>
              </a:spcBef>
              <a:buFont typeface="Arial"/>
              <a:buNone/>
              <a:defRPr sz="1800"/>
            </a:lvl3pPr>
            <a:lvl4pPr indent="0" lvl="3">
              <a:spcBef>
                <a:spcPts val="0"/>
              </a:spcBef>
              <a:buFont typeface="Arial"/>
              <a:buNone/>
              <a:defRPr sz="1800"/>
            </a:lvl4pPr>
            <a:lvl5pPr indent="0" lvl="4">
              <a:spcBef>
                <a:spcPts val="0"/>
              </a:spcBef>
              <a:buFont typeface="Arial"/>
              <a:buNone/>
              <a:defRPr sz="1800"/>
            </a:lvl5pPr>
            <a:lvl6pPr indent="0" lvl="5">
              <a:spcBef>
                <a:spcPts val="0"/>
              </a:spcBef>
              <a:buFont typeface="Arial"/>
              <a:buNone/>
              <a:defRPr sz="1800"/>
            </a:lvl6pPr>
            <a:lvl7pPr indent="0" lvl="6">
              <a:spcBef>
                <a:spcPts val="0"/>
              </a:spcBef>
              <a:buFont typeface="Arial"/>
              <a:buNone/>
              <a:defRPr sz="1800"/>
            </a:lvl7pPr>
            <a:lvl8pPr indent="0" lvl="7">
              <a:spcBef>
                <a:spcPts val="0"/>
              </a:spcBef>
              <a:buFont typeface="Arial"/>
              <a:buNone/>
              <a:defRPr sz="1800"/>
            </a:lvl8pPr>
            <a:lvl9pPr indent="0" lvl="8">
              <a:spcBef>
                <a:spcPts val="0"/>
              </a:spcBef>
              <a:buFont typeface="Arial"/>
              <a:buNone/>
              <a:defRPr sz="1800"/>
            </a:lvl9pPr>
          </a:lstStyle>
          <a:p/>
        </p:txBody>
      </p:sp>
      <p:sp>
        <p:nvSpPr>
          <p:cNvPr id="193" name="Shape 193"/>
          <p:cNvSpPr txBox="1"/>
          <p:nvPr>
            <p:ph idx="12" type="sldNum"/>
          </p:nvPr>
        </p:nvSpPr>
        <p:spPr>
          <a:xfrm>
            <a:off x="48247" y="4861462"/>
            <a:ext cx="373337" cy="27384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A5A5A5"/>
              </a:buClr>
              <a:buSzPct val="25000"/>
              <a:buFont typeface="Arial"/>
              <a:buNone/>
            </a:pPr>
            <a:fld id="{00000000-1234-1234-1234-123412341234}" type="slidenum">
              <a:rPr b="0" i="0" lang="en-US" sz="900" u="none" cap="none" strike="noStrike">
                <a:solidFill>
                  <a:srgbClr val="A5A5A5"/>
                </a:solidFill>
                <a:latin typeface="Arial"/>
                <a:ea typeface="Arial"/>
                <a:cs typeface="Arial"/>
                <a:sym typeface="Arial"/>
                <a:rtl val="0"/>
              </a:rPr>
              <a:t>‹#›</a:t>
            </a:fld>
          </a:p>
        </p:txBody>
      </p:sp>
      <p:sp>
        <p:nvSpPr>
          <p:cNvPr id="194" name="Shape 194"/>
          <p:cNvSpPr txBox="1"/>
          <p:nvPr>
            <p:ph idx="1" type="body"/>
          </p:nvPr>
        </p:nvSpPr>
        <p:spPr>
          <a:xfrm>
            <a:off x="114300" y="624362"/>
            <a:ext cx="8796338" cy="288565"/>
          </a:xfrm>
          <a:prstGeom prst="rect">
            <a:avLst/>
          </a:prstGeom>
          <a:noFill/>
          <a:ln>
            <a:noFill/>
          </a:ln>
        </p:spPr>
        <p:txBody>
          <a:bodyPr anchorCtr="0" anchor="t" bIns="91425" lIns="91425" rIns="91425" tIns="91425"/>
          <a:lstStyle>
            <a:lvl1pPr indent="0" lvl="0" marL="0" marR="0" rtl="0" algn="l">
              <a:lnSpc>
                <a:spcPct val="100000"/>
              </a:lnSpc>
              <a:spcBef>
                <a:spcPts val="360"/>
              </a:spcBef>
              <a:spcAft>
                <a:spcPts val="0"/>
              </a:spcAft>
              <a:buClr>
                <a:srgbClr val="7F7F7F"/>
              </a:buClr>
              <a:buFont typeface="Arial"/>
              <a:buNone/>
              <a:defRPr b="0" i="0" sz="1800" u="none" cap="none" strike="noStrike">
                <a:solidFill>
                  <a:srgbClr val="7F7F7F"/>
                </a:solidFill>
                <a:latin typeface="Arial"/>
                <a:ea typeface="Arial"/>
                <a:cs typeface="Arial"/>
                <a:sym typeface="Arial"/>
                <a:rtl val="0"/>
              </a:defRPr>
            </a:lvl1pPr>
            <a:lvl2pPr indent="69850" lvl="1" marL="742950" marR="0" rtl="0" algn="l">
              <a:lnSpc>
                <a:spcPct val="100000"/>
              </a:lnSpc>
              <a:spcBef>
                <a:spcPts val="560"/>
              </a:spcBef>
              <a:spcAft>
                <a:spcPts val="0"/>
              </a:spcAft>
              <a:buClr>
                <a:schemeClr val="dk1"/>
              </a:buClr>
              <a:buSzPct val="100000"/>
              <a:buFont typeface="Arial"/>
              <a:buChar char="–"/>
              <a:defRPr b="0" i="0" sz="2800" u="none" cap="none" strike="noStrike">
                <a:solidFill>
                  <a:schemeClr val="dk1"/>
                </a:solidFill>
                <a:latin typeface="Arial"/>
                <a:ea typeface="Arial"/>
                <a:cs typeface="Arial"/>
                <a:sym typeface="Arial"/>
                <a:rtl val="0"/>
              </a:defRPr>
            </a:lvl2pPr>
            <a:lvl3pPr indent="76200" lvl="2" marL="1143000" marR="0" rtl="0" algn="l">
              <a:lnSpc>
                <a:spcPct val="100000"/>
              </a:lnSpc>
              <a:spcBef>
                <a:spcPts val="480"/>
              </a:spcBef>
              <a:spcAft>
                <a:spcPts val="0"/>
              </a:spcAft>
              <a:buClr>
                <a:schemeClr val="dk1"/>
              </a:buClr>
              <a:buSzPct val="100000"/>
              <a:buFont typeface="Arial"/>
              <a:buChar char="•"/>
              <a:defRPr b="0" i="0" sz="2400" u="none" cap="none" strike="noStrike">
                <a:solidFill>
                  <a:schemeClr val="dk1"/>
                </a:solidFill>
                <a:latin typeface="Arial"/>
                <a:ea typeface="Arial"/>
                <a:cs typeface="Arial"/>
                <a:sym typeface="Arial"/>
                <a:rtl val="0"/>
              </a:defRPr>
            </a:lvl3pPr>
            <a:lvl4pPr indent="25400" lvl="3" marL="1600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4pPr>
            <a:lvl5pPr indent="25400" lvl="4" marL="20574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5pPr>
            <a:lvl6pPr indent="25400" lvl="5" marL="25146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6pPr>
            <a:lvl7pPr indent="25400" lvl="6" marL="29718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7pPr>
            <a:lvl8pPr indent="25400" lvl="7" marL="34290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8pPr>
            <a:lvl9pPr indent="25400" lvl="8" marL="3886200" marR="0" rtl="0" algn="l">
              <a:lnSpc>
                <a:spcPct val="100000"/>
              </a:lnSpc>
              <a:spcBef>
                <a:spcPts val="400"/>
              </a:spcBef>
              <a:spcAft>
                <a:spcPts val="0"/>
              </a:spcAft>
              <a:buClr>
                <a:schemeClr val="dk1"/>
              </a:buClr>
              <a:buSzPct val="100000"/>
              <a:buFont typeface="Arial"/>
              <a:buChar char="•"/>
              <a:defRPr b="0" i="0" sz="2000" u="none" cap="none" strike="noStrike">
                <a:solidFill>
                  <a:schemeClr val="dk1"/>
                </a:solidFill>
                <a:latin typeface="Arial"/>
                <a:ea typeface="Arial"/>
                <a:cs typeface="Arial"/>
                <a:sym typeface="Arial"/>
                <a:rtl val="0"/>
              </a:defRPr>
            </a:lvl9pPr>
          </a:lstStyle>
          <a:p/>
        </p:txBody>
      </p:sp>
      <p:sp>
        <p:nvSpPr>
          <p:cNvPr id="195" name="Shape 195"/>
          <p:cNvSpPr/>
          <p:nvPr/>
        </p:nvSpPr>
        <p:spPr>
          <a:xfrm>
            <a:off x="0" y="0"/>
            <a:ext cx="9144000" cy="53993"/>
          </a:xfrm>
          <a:prstGeom prst="rect">
            <a:avLst/>
          </a:prstGeom>
          <a:solidFill>
            <a:srgbClr val="00877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rtl val="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plit">
    <p:spTree>
      <p:nvGrpSpPr>
        <p:cNvPr id="196" name="Shape 196"/>
        <p:cNvGrpSpPr/>
        <p:nvPr/>
      </p:nvGrpSpPr>
      <p:grpSpPr>
        <a:xfrm>
          <a:off x="0" y="0"/>
          <a:ext cx="0" cy="0"/>
          <a:chOff x="0" y="0"/>
          <a:chExt cx="0" cy="0"/>
        </a:xfrm>
      </p:grpSpPr>
      <p:sp>
        <p:nvSpPr>
          <p:cNvPr id="197" name="Shape 197"/>
          <p:cNvSpPr/>
          <p:nvPr/>
        </p:nvSpPr>
        <p:spPr>
          <a:xfrm>
            <a:off x="4572000" y="0"/>
            <a:ext cx="4572000" cy="5143499"/>
          </a:xfrm>
          <a:prstGeom prst="rect">
            <a:avLst/>
          </a:prstGeom>
          <a:solidFill>
            <a:srgbClr val="00877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rtl val="0"/>
            </a:endParaRPr>
          </a:p>
        </p:txBody>
      </p:sp>
      <p:pic>
        <p:nvPicPr>
          <p:cNvPr id="198" name="Shape 198"/>
          <p:cNvPicPr preferRelativeResize="0"/>
          <p:nvPr/>
        </p:nvPicPr>
        <p:blipFill rotWithShape="1">
          <a:blip r:embed="rId2">
            <a:alphaModFix/>
          </a:blip>
          <a:srcRect b="0" l="0" r="0" t="0"/>
          <a:stretch/>
        </p:blipFill>
        <p:spPr>
          <a:xfrm>
            <a:off x="8286414" y="4854091"/>
            <a:ext cx="712061" cy="173735"/>
          </a:xfrm>
          <a:prstGeom prst="rect">
            <a:avLst/>
          </a:prstGeom>
          <a:noFill/>
          <a:ln>
            <a:noFill/>
          </a:ln>
        </p:spPr>
      </p:pic>
      <p:sp>
        <p:nvSpPr>
          <p:cNvPr id="199" name="Shape 199"/>
          <p:cNvSpPr txBox="1"/>
          <p:nvPr>
            <p:ph idx="12" type="sldNum"/>
          </p:nvPr>
        </p:nvSpPr>
        <p:spPr>
          <a:xfrm>
            <a:off x="48247" y="4861462"/>
            <a:ext cx="373337" cy="27384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A5A5A5"/>
              </a:buClr>
              <a:buSzPct val="25000"/>
              <a:buFont typeface="Arial"/>
              <a:buNone/>
            </a:pPr>
            <a:fld id="{00000000-1234-1234-1234-123412341234}" type="slidenum">
              <a:rPr b="0" i="0" lang="en-US" sz="900" u="none" cap="none" strike="noStrike">
                <a:solidFill>
                  <a:srgbClr val="A5A5A5"/>
                </a:solidFill>
                <a:latin typeface="Arial"/>
                <a:ea typeface="Arial"/>
                <a:cs typeface="Arial"/>
                <a:sym typeface="Arial"/>
                <a:rtl val="0"/>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Only, no circles">
    <p:spTree>
      <p:nvGrpSpPr>
        <p:cNvPr id="32" name="Shape 32"/>
        <p:cNvGrpSpPr/>
        <p:nvPr/>
      </p:nvGrpSpPr>
      <p:grpSpPr>
        <a:xfrm>
          <a:off x="0" y="0"/>
          <a:ext cx="0" cy="0"/>
          <a:chOff x="0" y="0"/>
          <a:chExt cx="0" cy="0"/>
        </a:xfrm>
      </p:grpSpPr>
      <p:sp>
        <p:nvSpPr>
          <p:cNvPr id="33" name="Shape 33"/>
          <p:cNvSpPr txBox="1"/>
          <p:nvPr>
            <p:ph type="title"/>
          </p:nvPr>
        </p:nvSpPr>
        <p:spPr>
          <a:xfrm>
            <a:off x="366712" y="325437"/>
            <a:ext cx="8410574" cy="460373"/>
          </a:xfrm>
          <a:prstGeom prst="rect">
            <a:avLst/>
          </a:prstGeom>
          <a:noFill/>
          <a:ln>
            <a:noFill/>
          </a:ln>
        </p:spPr>
        <p:txBody>
          <a:bodyPr anchorCtr="0" anchor="t" bIns="91425" lIns="91425" rIns="91425" tIns="91425"/>
          <a:lstStyle>
            <a:lvl1pPr indent="0" lvl="0" marL="0" marR="0" rtl="0" algn="l">
              <a:lnSpc>
                <a:spcPct val="90000"/>
              </a:lnSpc>
              <a:spcBef>
                <a:spcPts val="0"/>
              </a:spcBef>
              <a:buClr>
                <a:srgbClr val="00685D"/>
              </a:buClr>
              <a:buFont typeface="Arial"/>
              <a:buNone/>
              <a:defRPr b="0" i="0" sz="3200" u="none" cap="none" strike="noStrike">
                <a:solidFill>
                  <a:srgbClr val="00685D"/>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2_Title and Content, no circles">
    <p:spTree>
      <p:nvGrpSpPr>
        <p:cNvPr id="34" name="Shape 34"/>
        <p:cNvGrpSpPr/>
        <p:nvPr/>
      </p:nvGrpSpPr>
      <p:grpSpPr>
        <a:xfrm>
          <a:off x="0" y="0"/>
          <a:ext cx="0" cy="0"/>
          <a:chOff x="0" y="0"/>
          <a:chExt cx="0" cy="0"/>
        </a:xfrm>
      </p:grpSpPr>
      <p:sp>
        <p:nvSpPr>
          <p:cNvPr id="35" name="Shape 35"/>
          <p:cNvSpPr txBox="1"/>
          <p:nvPr>
            <p:ph type="title"/>
          </p:nvPr>
        </p:nvSpPr>
        <p:spPr>
          <a:xfrm>
            <a:off x="366712" y="325437"/>
            <a:ext cx="8410574" cy="460374"/>
          </a:xfrm>
          <a:prstGeom prst="rect">
            <a:avLst/>
          </a:prstGeom>
          <a:noFill/>
          <a:ln>
            <a:noFill/>
          </a:ln>
        </p:spPr>
        <p:txBody>
          <a:bodyPr anchorCtr="0" anchor="t" bIns="91425" lIns="91425" rIns="91425"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6" name="Shape 36"/>
          <p:cNvSpPr txBox="1"/>
          <p:nvPr>
            <p:ph idx="1" type="body"/>
          </p:nvPr>
        </p:nvSpPr>
        <p:spPr>
          <a:xfrm>
            <a:off x="366713" y="1074737"/>
            <a:ext cx="8410574" cy="3382961"/>
          </a:xfrm>
          <a:prstGeom prst="rect">
            <a:avLst/>
          </a:prstGeom>
          <a:noFill/>
          <a:ln>
            <a:noFill/>
          </a:ln>
        </p:spPr>
        <p:txBody>
          <a:bodyPr anchorCtr="0" anchor="t" bIns="91425" lIns="91425" rIns="91425" tIns="91425"/>
          <a:lstStyle>
            <a:lvl1pPr indent="-76200" lvl="0" marL="228600" marR="0" rtl="0" algn="l">
              <a:spcBef>
                <a:spcPts val="1200"/>
              </a:spcBef>
              <a:buClr>
                <a:schemeClr val="accent1"/>
              </a:buClr>
              <a:buSzPct val="100000"/>
              <a:buFont typeface="Noto Sans Symbols"/>
              <a:buChar char="•"/>
              <a:defRPr b="0" i="0" sz="2400" u="none" cap="none" strike="noStrike">
                <a:solidFill>
                  <a:schemeClr val="dk1"/>
                </a:solidFill>
                <a:latin typeface="Arial"/>
                <a:ea typeface="Arial"/>
                <a:cs typeface="Arial"/>
                <a:sym typeface="Arial"/>
              </a:defRPr>
            </a:lvl1pPr>
            <a:lvl2pPr indent="-158750" lvl="1" marL="742950" marR="0" rtl="0" algn="l">
              <a:spcBef>
                <a:spcPts val="300"/>
              </a:spcBef>
              <a:buClr>
                <a:schemeClr val="accent1"/>
              </a:buClr>
              <a:buSzPct val="100000"/>
              <a:buFont typeface="Verdana"/>
              <a:buChar char="–"/>
              <a:defRPr b="0" i="0" sz="2000" u="none" cap="none" strike="noStrike">
                <a:solidFill>
                  <a:schemeClr val="dk1"/>
                </a:solidFill>
                <a:latin typeface="Arial"/>
                <a:ea typeface="Arial"/>
                <a:cs typeface="Arial"/>
                <a:sym typeface="Arial"/>
              </a:defRPr>
            </a:lvl2pPr>
            <a:lvl3pPr indent="-127000" lvl="2" marL="1143000" marR="0" rtl="0" algn="l">
              <a:spcBef>
                <a:spcPts val="300"/>
              </a:spcBef>
              <a:buClr>
                <a:schemeClr val="accent1"/>
              </a:buClr>
              <a:buSzPct val="100000"/>
              <a:buFont typeface="Verdana"/>
              <a:buChar char="▪"/>
              <a:defRPr b="0" i="0" sz="1600" u="none" cap="none" strike="noStrike">
                <a:solidFill>
                  <a:schemeClr val="dk1"/>
                </a:solidFill>
                <a:latin typeface="Arial"/>
                <a:ea typeface="Arial"/>
                <a:cs typeface="Arial"/>
                <a:sym typeface="Arial"/>
              </a:defRPr>
            </a:lvl3pPr>
            <a:lvl4pPr indent="-211138" lvl="3" marL="1658938" marR="0" rtl="0" algn="l">
              <a:spcBef>
                <a:spcPts val="300"/>
              </a:spcBef>
              <a:buClr>
                <a:schemeClr val="accent1"/>
              </a:buClr>
              <a:buSzPct val="100000"/>
              <a:buFont typeface="Verdana"/>
              <a:buChar char="—"/>
              <a:defRPr b="0" i="0" sz="1200" u="none" cap="none" strike="noStrike">
                <a:solidFill>
                  <a:schemeClr val="dk1"/>
                </a:solidFill>
                <a:latin typeface="Arial"/>
                <a:ea typeface="Arial"/>
                <a:cs typeface="Arial"/>
                <a:sym typeface="Arial"/>
              </a:defRPr>
            </a:lvl4pPr>
            <a:lvl5pPr indent="-158750" lvl="4" marL="2057400" marR="0" rtl="0" algn="l">
              <a:spcBef>
                <a:spcPts val="300"/>
              </a:spcBef>
              <a:buClr>
                <a:schemeClr val="accent1"/>
              </a:buClr>
              <a:buSzPct val="100000"/>
              <a:buFont typeface="Verdana"/>
              <a:buChar char="»"/>
              <a:defRPr b="0" i="0" sz="11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votal Title Slide">
    <p:bg>
      <p:bgPr>
        <a:solidFill>
          <a:schemeClr val="accent1"/>
        </a:solidFill>
      </p:bgPr>
    </p:bg>
    <p:spTree>
      <p:nvGrpSpPr>
        <p:cNvPr id="37" name="Shape 37"/>
        <p:cNvGrpSpPr/>
        <p:nvPr/>
      </p:nvGrpSpPr>
      <p:grpSpPr>
        <a:xfrm>
          <a:off x="0" y="0"/>
          <a:ext cx="0" cy="0"/>
          <a:chOff x="0" y="0"/>
          <a:chExt cx="0" cy="0"/>
        </a:xfrm>
      </p:grpSpPr>
      <p:sp>
        <p:nvSpPr>
          <p:cNvPr id="38" name="Shape 38"/>
          <p:cNvSpPr/>
          <p:nvPr/>
        </p:nvSpPr>
        <p:spPr>
          <a:xfrm>
            <a:off x="0" y="0"/>
            <a:ext cx="9144000" cy="5143499"/>
          </a:xfrm>
          <a:prstGeom prst="rect">
            <a:avLst/>
          </a:prstGeom>
          <a:solidFill>
            <a:srgbClr val="000000"/>
          </a:solidFill>
          <a:ln>
            <a:noFill/>
          </a:ln>
        </p:spPr>
        <p:txBody>
          <a:bodyPr anchorCtr="0" anchor="ctr" bIns="45700" lIns="91425" rIns="91425"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 name="Shape 39"/>
          <p:cNvSpPr txBox="1"/>
          <p:nvPr/>
        </p:nvSpPr>
        <p:spPr>
          <a:xfrm>
            <a:off x="1701800" y="3094038"/>
            <a:ext cx="5689600" cy="461961"/>
          </a:xfrm>
          <a:prstGeom prst="rect">
            <a:avLst/>
          </a:prstGeom>
          <a:noFill/>
          <a:ln>
            <a:noFill/>
          </a:ln>
        </p:spPr>
        <p:txBody>
          <a:bodyPr anchorCtr="0" anchor="t" bIns="45700" lIns="91425" rIns="91425" tIns="45700">
            <a:noAutofit/>
          </a:bodyPr>
          <a:lstStyle/>
          <a:p>
            <a:pPr indent="0" lvl="0" marL="0" marR="0" rtl="0" algn="ctr">
              <a:spcBef>
                <a:spcPts val="0"/>
              </a:spcBef>
              <a:buSzPct val="25000"/>
              <a:buNone/>
            </a:pPr>
            <a:r>
              <a:rPr lang="en-US" sz="2400">
                <a:solidFill>
                  <a:srgbClr val="F27C3A"/>
                </a:solidFill>
                <a:latin typeface="Arial"/>
                <a:ea typeface="Arial"/>
                <a:cs typeface="Arial"/>
                <a:sym typeface="Arial"/>
              </a:rPr>
              <a:t>A NEW PLATFORM </a:t>
            </a:r>
            <a:r>
              <a:rPr lang="en-US" sz="2400">
                <a:solidFill>
                  <a:schemeClr val="accent2"/>
                </a:solidFill>
                <a:latin typeface="Arial"/>
                <a:ea typeface="Arial"/>
                <a:cs typeface="Arial"/>
                <a:sym typeface="Arial"/>
              </a:rPr>
              <a:t>FOR A NEW ERA</a:t>
            </a:r>
          </a:p>
        </p:txBody>
      </p:sp>
      <p:pic>
        <p:nvPicPr>
          <p:cNvPr id="40" name="Shape 40"/>
          <p:cNvPicPr preferRelativeResize="0"/>
          <p:nvPr/>
        </p:nvPicPr>
        <p:blipFill rotWithShape="1">
          <a:blip r:embed="rId2">
            <a:alphaModFix/>
          </a:blip>
          <a:srcRect b="0" l="0" r="5547" t="0"/>
          <a:stretch/>
        </p:blipFill>
        <p:spPr>
          <a:xfrm>
            <a:off x="1973263" y="1658938"/>
            <a:ext cx="5189536" cy="12604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and Subtitle only">
    <p:spTree>
      <p:nvGrpSpPr>
        <p:cNvPr id="41" name="Shape 41"/>
        <p:cNvGrpSpPr/>
        <p:nvPr/>
      </p:nvGrpSpPr>
      <p:grpSpPr>
        <a:xfrm>
          <a:off x="0" y="0"/>
          <a:ext cx="0" cy="0"/>
          <a:chOff x="0" y="0"/>
          <a:chExt cx="0" cy="0"/>
        </a:xfrm>
      </p:grpSpPr>
      <p:sp>
        <p:nvSpPr>
          <p:cNvPr id="42" name="Shape 42"/>
          <p:cNvSpPr txBox="1"/>
          <p:nvPr>
            <p:ph idx="1" type="body"/>
          </p:nvPr>
        </p:nvSpPr>
        <p:spPr>
          <a:xfrm>
            <a:off x="366712" y="785812"/>
            <a:ext cx="8410574" cy="346219"/>
          </a:xfrm>
          <a:prstGeom prst="rect">
            <a:avLst/>
          </a:prstGeom>
          <a:noFill/>
          <a:ln>
            <a:noFill/>
          </a:ln>
        </p:spPr>
        <p:txBody>
          <a:bodyPr anchorCtr="0" anchor="t" bIns="91425" lIns="91425" rIns="91425" tIns="91425"/>
          <a:lstStyle>
            <a:lvl1pPr indent="0" lvl="0" marL="0" marR="0" rtl="0" algn="l">
              <a:spcBef>
                <a:spcPts val="0"/>
              </a:spcBef>
              <a:buClr>
                <a:srgbClr val="2C95DD"/>
              </a:buClr>
              <a:buFont typeface="Arial"/>
              <a:buNone/>
              <a:defRPr b="0" i="0" sz="2000" u="none" cap="none" strike="noStrike">
                <a:solidFill>
                  <a:schemeClr val="dk1"/>
                </a:solidFill>
                <a:latin typeface="Arial"/>
                <a:ea typeface="Arial"/>
                <a:cs typeface="Arial"/>
                <a:sym typeface="Arial"/>
              </a:defRPr>
            </a:lvl1pPr>
            <a:lvl2pPr indent="0" lvl="1" marL="457200" marR="0" rtl="0" algn="l">
              <a:spcBef>
                <a:spcPts val="400"/>
              </a:spcBef>
              <a:buClr>
                <a:srgbClr val="2C95DD"/>
              </a:buClr>
              <a:buFont typeface="Arial"/>
              <a:buNone/>
              <a:defRPr b="1" i="0" sz="2000" u="none" cap="none" strike="noStrike">
                <a:solidFill>
                  <a:schemeClr val="dk1"/>
                </a:solidFill>
                <a:latin typeface="Arial"/>
                <a:ea typeface="Arial"/>
                <a:cs typeface="Arial"/>
                <a:sym typeface="Arial"/>
              </a:defRPr>
            </a:lvl2pPr>
            <a:lvl3pPr indent="0" lvl="2" marL="914400" marR="0" rtl="0" algn="l">
              <a:spcBef>
                <a:spcPts val="360"/>
              </a:spcBef>
              <a:buClr>
                <a:srgbClr val="2C95DD"/>
              </a:buClr>
              <a:buFont typeface="Arial"/>
              <a:buNone/>
              <a:defRPr b="1" i="0" sz="1800" u="none" cap="none" strike="noStrike">
                <a:solidFill>
                  <a:schemeClr val="dk1"/>
                </a:solidFill>
                <a:latin typeface="Arial"/>
                <a:ea typeface="Arial"/>
                <a:cs typeface="Arial"/>
                <a:sym typeface="Arial"/>
              </a:defRPr>
            </a:lvl3pPr>
            <a:lvl4pPr indent="0" lvl="3" marL="1371600" marR="0" rtl="0" algn="l">
              <a:spcBef>
                <a:spcPts val="320"/>
              </a:spcBef>
              <a:buClr>
                <a:srgbClr val="2C95DD"/>
              </a:buClr>
              <a:buFont typeface="Arial"/>
              <a:buNone/>
              <a:defRPr b="1" i="0" sz="1600" u="none" cap="none" strike="noStrike">
                <a:solidFill>
                  <a:schemeClr val="dk1"/>
                </a:solidFill>
                <a:latin typeface="Arial"/>
                <a:ea typeface="Arial"/>
                <a:cs typeface="Arial"/>
                <a:sym typeface="Arial"/>
              </a:defRPr>
            </a:lvl4pPr>
            <a:lvl5pPr indent="0" lvl="4" marL="1828800" marR="0" rtl="0" algn="l">
              <a:spcBef>
                <a:spcPts val="320"/>
              </a:spcBef>
              <a:buClr>
                <a:srgbClr val="2C95DD"/>
              </a:buClr>
              <a:buFont typeface="Arial"/>
              <a:buNone/>
              <a:defRPr b="1" i="0" sz="1600" u="none" cap="none" strike="noStrike">
                <a:solidFill>
                  <a:schemeClr val="dk1"/>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6pPr>
            <a:lvl7pPr indent="0" lvl="6" marL="27432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7pPr>
            <a:lvl8pPr indent="0" lvl="7" marL="32004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8pPr>
            <a:lvl9pPr indent="0" lvl="8" marL="3657600" marR="0" rtl="0" algn="l">
              <a:spcBef>
                <a:spcPts val="320"/>
              </a:spcBef>
              <a:buClr>
                <a:schemeClr val="dk1"/>
              </a:buClr>
              <a:buFont typeface="Arial"/>
              <a:buNone/>
              <a:defRPr b="1" i="0" sz="1600" u="none" cap="none" strike="noStrike">
                <a:solidFill>
                  <a:schemeClr val="dk1"/>
                </a:solidFill>
                <a:latin typeface="Arial"/>
                <a:ea typeface="Arial"/>
                <a:cs typeface="Arial"/>
                <a:sym typeface="Arial"/>
              </a:defRPr>
            </a:lvl9pPr>
          </a:lstStyle>
          <a:p/>
        </p:txBody>
      </p:sp>
      <p:sp>
        <p:nvSpPr>
          <p:cNvPr id="43" name="Shape 43"/>
          <p:cNvSpPr txBox="1"/>
          <p:nvPr>
            <p:ph type="title"/>
          </p:nvPr>
        </p:nvSpPr>
        <p:spPr>
          <a:xfrm>
            <a:off x="366712" y="325437"/>
            <a:ext cx="8410574" cy="460374"/>
          </a:xfrm>
          <a:prstGeom prst="rect">
            <a:avLst/>
          </a:prstGeom>
          <a:noFill/>
          <a:ln>
            <a:noFill/>
          </a:ln>
        </p:spPr>
        <p:txBody>
          <a:bodyPr anchorCtr="0" anchor="t" bIns="91425" lIns="91425" rIns="91425" tIns="91425"/>
          <a:lstStyle>
            <a:lvl1pPr indent="0" lvl="0" marL="0" marR="0" rtl="0" algn="l">
              <a:lnSpc>
                <a:spcPct val="90000"/>
              </a:lnSpc>
              <a:spcBef>
                <a:spcPts val="0"/>
              </a:spcBef>
              <a:buClr>
                <a:schemeClr val="dk2"/>
              </a:buClr>
              <a:buFont typeface="Arial"/>
              <a:buNone/>
              <a:defRPr b="0" i="0" sz="3200" u="none" cap="none" strike="noStrike">
                <a:solidFill>
                  <a:schemeClr val="dk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Slide">
    <p:spTree>
      <p:nvGrpSpPr>
        <p:cNvPr id="44" name="Shape 44"/>
        <p:cNvGrpSpPr/>
        <p:nvPr/>
      </p:nvGrpSpPr>
      <p:grpSpPr>
        <a:xfrm>
          <a:off x="0" y="0"/>
          <a:ext cx="0" cy="0"/>
          <a:chOff x="0" y="0"/>
          <a:chExt cx="0" cy="0"/>
        </a:xfrm>
      </p:grpSpPr>
      <p:sp>
        <p:nvSpPr>
          <p:cNvPr id="45" name="Shape 45"/>
          <p:cNvSpPr/>
          <p:nvPr/>
        </p:nvSpPr>
        <p:spPr>
          <a:xfrm>
            <a:off x="0" y="0"/>
            <a:ext cx="9144000" cy="5143499"/>
          </a:xfrm>
          <a:prstGeom prst="rect">
            <a:avLst/>
          </a:prstGeom>
          <a:solidFill>
            <a:schemeClr val="lt2"/>
          </a:solidFill>
          <a:ln cap="flat" cmpd="sng" w="12700">
            <a:solidFill>
              <a:schemeClr val="lt2"/>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Arial"/>
              <a:ea typeface="Arial"/>
              <a:cs typeface="Arial"/>
              <a:sym typeface="Arial"/>
            </a:endParaRPr>
          </a:p>
        </p:txBody>
      </p:sp>
      <p:sp>
        <p:nvSpPr>
          <p:cNvPr id="46" name="Shape 46"/>
          <p:cNvSpPr txBox="1"/>
          <p:nvPr>
            <p:ph type="ctrTitle"/>
          </p:nvPr>
        </p:nvSpPr>
        <p:spPr>
          <a:xfrm>
            <a:off x="890587" y="1312907"/>
            <a:ext cx="4384145" cy="1006429"/>
          </a:xfrm>
          <a:prstGeom prst="rect">
            <a:avLst/>
          </a:prstGeom>
          <a:noFill/>
          <a:ln>
            <a:noFill/>
          </a:ln>
        </p:spPr>
        <p:txBody>
          <a:bodyPr anchorCtr="0" anchor="b" bIns="91425" lIns="91425" rIns="91425" tIns="91425"/>
          <a:lstStyle>
            <a:lvl1pPr indent="0" lvl="0" marL="0" marR="0" rtl="0" algn="l">
              <a:lnSpc>
                <a:spcPct val="90000"/>
              </a:lnSpc>
              <a:spcBef>
                <a:spcPts val="0"/>
              </a:spcBef>
              <a:buClr>
                <a:srgbClr val="F16F3B"/>
              </a:buClr>
              <a:buFont typeface="Arial"/>
              <a:buNone/>
              <a:defRPr b="1" i="0" sz="3600" u="none" cap="none" strike="noStrike">
                <a:solidFill>
                  <a:srgbClr val="F16F3B"/>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7" name="Shape 47"/>
          <p:cNvSpPr txBox="1"/>
          <p:nvPr>
            <p:ph idx="1" type="subTitle"/>
          </p:nvPr>
        </p:nvSpPr>
        <p:spPr>
          <a:xfrm>
            <a:off x="890587" y="2633383"/>
            <a:ext cx="6048374" cy="369332"/>
          </a:xfrm>
          <a:prstGeom prst="rect">
            <a:avLst/>
          </a:prstGeom>
          <a:noFill/>
          <a:ln>
            <a:noFill/>
          </a:ln>
        </p:spPr>
        <p:txBody>
          <a:bodyPr anchorCtr="0" anchor="t" bIns="91425" lIns="91425" rIns="91425" tIns="91425"/>
          <a:lstStyle>
            <a:lvl1pPr indent="0" lvl="0" marL="0" marR="0" rtl="0" algn="l">
              <a:spcBef>
                <a:spcPts val="0"/>
              </a:spcBef>
              <a:buClr>
                <a:srgbClr val="2C95DD"/>
              </a:buClr>
              <a:buFont typeface="Arial"/>
              <a:buNone/>
              <a:defRPr b="0" i="0" sz="2400" u="none" cap="none" strike="noStrike">
                <a:solidFill>
                  <a:schemeClr val="accent2"/>
                </a:solidFill>
                <a:latin typeface="Arial"/>
                <a:ea typeface="Arial"/>
                <a:cs typeface="Arial"/>
                <a:sym typeface="Arial"/>
              </a:defRPr>
            </a:lvl1pPr>
            <a:lvl2pPr indent="0" lvl="1" marL="457200" marR="0" rtl="0" algn="ctr">
              <a:spcBef>
                <a:spcPts val="480"/>
              </a:spcBef>
              <a:buClr>
                <a:srgbClr val="2C95DD"/>
              </a:buClr>
              <a:buFont typeface="Arial"/>
              <a:buNone/>
              <a:defRPr b="0" i="0" sz="2400" u="none" cap="none" strike="noStrike">
                <a:solidFill>
                  <a:srgbClr val="949494"/>
                </a:solidFill>
                <a:latin typeface="Arial"/>
                <a:ea typeface="Arial"/>
                <a:cs typeface="Arial"/>
                <a:sym typeface="Arial"/>
              </a:defRPr>
            </a:lvl2pPr>
            <a:lvl3pPr indent="0" lvl="2" marL="914400" marR="0" rtl="0" algn="ctr">
              <a:spcBef>
                <a:spcPts val="400"/>
              </a:spcBef>
              <a:buClr>
                <a:srgbClr val="2C95DD"/>
              </a:buClr>
              <a:buFont typeface="Arial"/>
              <a:buNone/>
              <a:defRPr b="0" i="0" sz="2000" u="none" cap="none" strike="noStrike">
                <a:solidFill>
                  <a:srgbClr val="949494"/>
                </a:solidFill>
                <a:latin typeface="Arial"/>
                <a:ea typeface="Arial"/>
                <a:cs typeface="Arial"/>
                <a:sym typeface="Arial"/>
              </a:defRPr>
            </a:lvl3pPr>
            <a:lvl4pPr indent="0" lvl="3" marL="1371600" marR="0" rtl="0" algn="ctr">
              <a:spcBef>
                <a:spcPts val="360"/>
              </a:spcBef>
              <a:buClr>
                <a:srgbClr val="2C95DD"/>
              </a:buClr>
              <a:buFont typeface="Arial"/>
              <a:buNone/>
              <a:defRPr b="0" i="0" sz="1800" u="none" cap="none" strike="noStrike">
                <a:solidFill>
                  <a:srgbClr val="949494"/>
                </a:solidFill>
                <a:latin typeface="Arial"/>
                <a:ea typeface="Arial"/>
                <a:cs typeface="Arial"/>
                <a:sym typeface="Arial"/>
              </a:defRPr>
            </a:lvl4pPr>
            <a:lvl5pPr indent="0" lvl="4" marL="1828800" marR="0" rtl="0" algn="ctr">
              <a:spcBef>
                <a:spcPts val="360"/>
              </a:spcBef>
              <a:buClr>
                <a:srgbClr val="2C95DD"/>
              </a:buClr>
              <a:buFont typeface="Arial"/>
              <a:buNone/>
              <a:defRPr b="0" i="0" sz="1800" u="none" cap="none" strike="noStrike">
                <a:solidFill>
                  <a:srgbClr val="949494"/>
                </a:solidFill>
                <a:latin typeface="Arial"/>
                <a:ea typeface="Arial"/>
                <a:cs typeface="Arial"/>
                <a:sym typeface="Arial"/>
              </a:defRPr>
            </a:lvl5pPr>
            <a:lvl6pPr indent="0" lvl="5" marL="22860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6pPr>
            <a:lvl7pPr indent="0" lvl="6" marL="27432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7pPr>
            <a:lvl8pPr indent="0" lvl="7" marL="32004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8pPr>
            <a:lvl9pPr indent="0" lvl="8" marL="3657600" marR="0" rtl="0" algn="ctr">
              <a:spcBef>
                <a:spcPts val="400"/>
              </a:spcBef>
              <a:buClr>
                <a:srgbClr val="949494"/>
              </a:buClr>
              <a:buFont typeface="Arial"/>
              <a:buNone/>
              <a:defRPr b="0" i="0" sz="2000" u="none" cap="none" strike="noStrike">
                <a:solidFill>
                  <a:srgbClr val="949494"/>
                </a:solidFill>
                <a:latin typeface="Arial"/>
                <a:ea typeface="Arial"/>
                <a:cs typeface="Arial"/>
                <a:sym typeface="Arial"/>
              </a:defRPr>
            </a:lvl9pPr>
          </a:lstStyle>
          <a:p/>
        </p:txBody>
      </p:sp>
      <p:sp>
        <p:nvSpPr>
          <p:cNvPr id="48" name="Shape 48"/>
          <p:cNvSpPr txBox="1"/>
          <p:nvPr>
            <p:ph idx="2" type="body"/>
          </p:nvPr>
        </p:nvSpPr>
        <p:spPr>
          <a:xfrm>
            <a:off x="908582" y="3710101"/>
            <a:ext cx="5026550" cy="276998"/>
          </a:xfrm>
          <a:prstGeom prst="rect">
            <a:avLst/>
          </a:prstGeom>
          <a:noFill/>
          <a:ln>
            <a:noFill/>
          </a:ln>
        </p:spPr>
        <p:txBody>
          <a:bodyPr anchorCtr="0" anchor="t" bIns="91425" lIns="91425" rIns="91425" tIns="91425"/>
          <a:lstStyle>
            <a:lvl1pPr indent="-228600" lvl="0" marL="228600" marR="0" rtl="0" algn="l">
              <a:spcBef>
                <a:spcPts val="0"/>
              </a:spcBef>
              <a:buClr>
                <a:srgbClr val="2C95DD"/>
              </a:buClr>
              <a:buFont typeface="Arial"/>
              <a:buNone/>
              <a:defRPr b="0" i="0" sz="1800" u="none" cap="none" strike="noStrike">
                <a:solidFill>
                  <a:srgbClr val="7F7F7F"/>
                </a:solidFill>
                <a:latin typeface="Arial"/>
                <a:ea typeface="Arial"/>
                <a:cs typeface="Arial"/>
                <a:sym typeface="Arial"/>
              </a:defRPr>
            </a:lvl1pPr>
            <a:lvl2pPr indent="-133350" lvl="1" marL="742950" marR="0" rtl="0" algn="l">
              <a:spcBef>
                <a:spcPts val="480"/>
              </a:spcBef>
              <a:buClr>
                <a:srgbClr val="2C95DD"/>
              </a:buClr>
              <a:buSzPct val="100000"/>
              <a:buFont typeface="Arial"/>
              <a:buChar char="–"/>
              <a:defRPr b="0" i="0" sz="2400" u="none" cap="none" strike="noStrike">
                <a:solidFill>
                  <a:schemeClr val="dk1"/>
                </a:solidFill>
                <a:latin typeface="Arial"/>
                <a:ea typeface="Arial"/>
                <a:cs typeface="Arial"/>
                <a:sym typeface="Arial"/>
              </a:defRPr>
            </a:lvl2pPr>
            <a:lvl3pPr indent="-101600" lvl="2" marL="1143000" marR="0" rtl="0" algn="l">
              <a:spcBef>
                <a:spcPts val="400"/>
              </a:spcBef>
              <a:buClr>
                <a:srgbClr val="2C95DD"/>
              </a:buClr>
              <a:buSzPct val="100000"/>
              <a:buFont typeface="Arial"/>
              <a:buChar char="•"/>
              <a:defRPr b="0" i="0" sz="2000" u="none" cap="none" strike="noStrike">
                <a:solidFill>
                  <a:schemeClr val="dk1"/>
                </a:solidFill>
                <a:latin typeface="Arial"/>
                <a:ea typeface="Arial"/>
                <a:cs typeface="Arial"/>
                <a:sym typeface="Arial"/>
              </a:defRPr>
            </a:lvl3pPr>
            <a:lvl4pPr indent="-114300" lvl="3" marL="1600200" marR="0" rtl="0" algn="l">
              <a:spcBef>
                <a:spcPts val="360"/>
              </a:spcBef>
              <a:buClr>
                <a:srgbClr val="2C95DD"/>
              </a:buClr>
              <a:buSzPct val="100000"/>
              <a:buFont typeface="Arial"/>
              <a:buChar char="–"/>
              <a:defRPr b="0" i="0" sz="1800" u="none" cap="none" strike="noStrike">
                <a:solidFill>
                  <a:schemeClr val="dk1"/>
                </a:solidFill>
                <a:latin typeface="Arial"/>
                <a:ea typeface="Arial"/>
                <a:cs typeface="Arial"/>
                <a:sym typeface="Arial"/>
              </a:defRPr>
            </a:lvl4pPr>
            <a:lvl5pPr indent="-114300" lvl="4" marL="2057400" marR="0" rtl="0" algn="l">
              <a:spcBef>
                <a:spcPts val="360"/>
              </a:spcBef>
              <a:buClr>
                <a:srgbClr val="2C95DD"/>
              </a:buClr>
              <a:buSzPct val="100000"/>
              <a:buFont typeface="Arial"/>
              <a:buChar char="»"/>
              <a:defRPr b="0" i="0" sz="1800" u="none" cap="none" strike="noStrike">
                <a:solidFill>
                  <a:schemeClr val="dk1"/>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Arial"/>
                <a:ea typeface="Arial"/>
                <a:cs typeface="Arial"/>
                <a:sym typeface="Arial"/>
              </a:defRPr>
            </a:lvl9pPr>
          </a:lstStyle>
          <a:p/>
        </p:txBody>
      </p:sp>
      <p:sp>
        <p:nvSpPr>
          <p:cNvPr id="49" name="Shape 49"/>
          <p:cNvSpPr/>
          <p:nvPr/>
        </p:nvSpPr>
        <p:spPr>
          <a:xfrm>
            <a:off x="0" y="4629150"/>
            <a:ext cx="9144000" cy="385762"/>
          </a:xfrm>
          <a:prstGeom prst="rect">
            <a:avLst/>
          </a:prstGeom>
          <a:solidFill>
            <a:srgbClr val="00786E"/>
          </a:solidFill>
          <a:ln>
            <a:noFill/>
          </a:ln>
        </p:spPr>
        <p:txBody>
          <a:bodyPr anchorCtr="0" anchor="ctr" bIns="45700" lIns="91425" rIns="91425" tIns="45700">
            <a:noAutofit/>
          </a:bodyPr>
          <a:lstStyle/>
          <a:p>
            <a:pPr indent="0" lvl="0" marL="0" marR="0" rtl="0" algn="l">
              <a:spcBef>
                <a:spcPts val="0"/>
              </a:spcBef>
              <a:buNone/>
            </a:pPr>
            <a:r>
              <a:t/>
            </a:r>
            <a:endParaRPr sz="1800">
              <a:solidFill>
                <a:schemeClr val="lt1"/>
              </a:solidFill>
              <a:latin typeface="Arial"/>
              <a:ea typeface="Arial"/>
              <a:cs typeface="Arial"/>
              <a:sym typeface="Arial"/>
            </a:endParaRPr>
          </a:p>
        </p:txBody>
      </p:sp>
      <p:sp>
        <p:nvSpPr>
          <p:cNvPr id="50" name="Shape 50"/>
          <p:cNvSpPr txBox="1"/>
          <p:nvPr/>
        </p:nvSpPr>
        <p:spPr>
          <a:xfrm flipH="1">
            <a:off x="8553450" y="5021496"/>
            <a:ext cx="533399" cy="123111"/>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lang="en-US" sz="800">
                <a:solidFill>
                  <a:srgbClr val="7F7F7F"/>
                </a:solidFill>
                <a:latin typeface="Arial"/>
                <a:ea typeface="Arial"/>
                <a:cs typeface="Arial"/>
                <a:sym typeface="Arial"/>
              </a:rPr>
              <a:t>‹#›</a:t>
            </a:fld>
          </a:p>
        </p:txBody>
      </p:sp>
      <p:pic>
        <p:nvPicPr>
          <p:cNvPr id="51" name="Shape 51"/>
          <p:cNvPicPr preferRelativeResize="0"/>
          <p:nvPr/>
        </p:nvPicPr>
        <p:blipFill rotWithShape="1">
          <a:blip r:embed="rId2">
            <a:alphaModFix/>
          </a:blip>
          <a:srcRect b="0" l="0" r="0" t="0"/>
          <a:stretch/>
        </p:blipFill>
        <p:spPr>
          <a:xfrm>
            <a:off x="7941732" y="4713966"/>
            <a:ext cx="957261" cy="219454"/>
          </a:xfrm>
          <a:prstGeom prst="rect">
            <a:avLst/>
          </a:prstGeom>
          <a:noFill/>
          <a:ln>
            <a:noFill/>
          </a:ln>
        </p:spPr>
      </p:pic>
      <p:sp>
        <p:nvSpPr>
          <p:cNvPr id="52" name="Shape 52"/>
          <p:cNvSpPr txBox="1"/>
          <p:nvPr/>
        </p:nvSpPr>
        <p:spPr>
          <a:xfrm>
            <a:off x="365125" y="5025750"/>
            <a:ext cx="2274886" cy="100026"/>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7F7F7F"/>
              </a:buClr>
              <a:buSzPct val="25000"/>
              <a:buFont typeface="Arial"/>
              <a:buNone/>
            </a:pPr>
            <a:r>
              <a:rPr lang="en-US" sz="650">
                <a:solidFill>
                  <a:srgbClr val="7F7F7F"/>
                </a:solidFill>
                <a:latin typeface="Arial"/>
                <a:ea typeface="Arial"/>
                <a:cs typeface="Arial"/>
                <a:sym typeface="Arial"/>
              </a:rPr>
              <a:t>Pivotal Confidential</a:t>
            </a:r>
            <a:r>
              <a:rPr lang="en-US" sz="650">
                <a:solidFill>
                  <a:srgbClr val="7F7F7F"/>
                </a:solidFill>
                <a:latin typeface="Arial"/>
                <a:ea typeface="Arial"/>
                <a:cs typeface="Arial"/>
                <a:sym typeface="Arial"/>
              </a:rPr>
              <a:t>–Internal Use Only</a:t>
            </a:r>
          </a:p>
        </p:txBody>
      </p:sp>
    </p:spTree>
  </p:cSld>
  <p:clrMapOvr>
    <a:masterClrMapping/>
  </p:clrMapOvr>
</p:sldLayout>
</file>

<file path=ppt/slideMasters/_rels/slideMaster.xml.rels><?xml version="1.0" encoding="UTF-8" standalone="yes"?><Relationships xmlns="http://schemas.openxmlformats.org/package/2006/relationships"><Relationship Id="rId20" Type="http://schemas.openxmlformats.org/officeDocument/2006/relationships/slideLayout" Target="../slideLayouts/slideLayout18.xml"/><Relationship Id="rId11" Type="http://schemas.openxmlformats.org/officeDocument/2006/relationships/slideLayout" Target="../slideLayouts/slideLayout9.xml"/><Relationship Id="rId22" Type="http://schemas.openxmlformats.org/officeDocument/2006/relationships/slideLayout" Target="../slideLayouts/slideLayout20.xml"/><Relationship Id="rId10" Type="http://schemas.openxmlformats.org/officeDocument/2006/relationships/slideLayout" Target="../slideLayouts/slideLayout8.xml"/><Relationship Id="rId21" Type="http://schemas.openxmlformats.org/officeDocument/2006/relationships/slideLayout" Target="../slideLayouts/slideLayout19.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23" Type="http://schemas.openxmlformats.org/officeDocument/2006/relationships/theme" Target="../theme/theme1.xml"/><Relationship Id="rId1" Type="http://schemas.openxmlformats.org/officeDocument/2006/relationships/image" Target="../media/image00.png"/><Relationship Id="rId2" Type="http://schemas.openxmlformats.org/officeDocument/2006/relationships/slideLayout" Target="../slideLayouts/slideLayout.xml"/><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39.xml"/><Relationship Id="rId11" Type="http://schemas.openxmlformats.org/officeDocument/2006/relationships/slideLayout" Target="../slideLayouts/slideLayout30.xml"/><Relationship Id="rId22" Type="http://schemas.openxmlformats.org/officeDocument/2006/relationships/theme" Target="../theme/theme.xml"/><Relationship Id="rId10" Type="http://schemas.openxmlformats.org/officeDocument/2006/relationships/slideLayout" Target="../slideLayouts/slideLayout29.xml"/><Relationship Id="rId21" Type="http://schemas.openxmlformats.org/officeDocument/2006/relationships/slideLayout" Target="../slideLayouts/slideLayout40.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image" Target="../media/image01.png"/><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19" Type="http://schemas.openxmlformats.org/officeDocument/2006/relationships/slideLayout" Target="../slideLayouts/slideLayout38.xml"/><Relationship Id="rId6" Type="http://schemas.openxmlformats.org/officeDocument/2006/relationships/slideLayout" Target="../slideLayouts/slideLayout25.xml"/><Relationship Id="rId18" Type="http://schemas.openxmlformats.org/officeDocument/2006/relationships/slideLayout" Target="../slideLayouts/slideLayout37.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08.png"/><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theme" Target="../theme/theme3.xml"/></Relationships>
</file>

<file path=ppt/slideMasters/slideMaster.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7" name="Shape 7"/>
        <p:cNvGrpSpPr/>
        <p:nvPr/>
      </p:nvGrpSpPr>
      <p:grpSpPr>
        <a:xfrm>
          <a:off x="0" y="0"/>
          <a:ext cx="0" cy="0"/>
          <a:chOff x="0" y="0"/>
          <a:chExt cx="0" cy="0"/>
        </a:xfrm>
      </p:grpSpPr>
      <p:sp>
        <p:nvSpPr>
          <p:cNvPr id="8" name="Shape 8"/>
          <p:cNvSpPr/>
          <p:nvPr/>
        </p:nvSpPr>
        <p:spPr>
          <a:xfrm>
            <a:off x="0" y="4629150"/>
            <a:ext cx="9144000" cy="385762"/>
          </a:xfrm>
          <a:prstGeom prst="rect">
            <a:avLst/>
          </a:prstGeom>
          <a:solidFill>
            <a:srgbClr val="00786E"/>
          </a:solidFill>
          <a:ln>
            <a:noFill/>
          </a:ln>
        </p:spPr>
        <p:txBody>
          <a:bodyPr anchorCtr="0" anchor="ctr" bIns="45700" lIns="91425" rIns="91425" tIns="45700">
            <a:noAutofit/>
          </a:bodyPr>
          <a:lstStyle/>
          <a:p>
            <a:pPr indent="0" lvl="0" marL="0" marR="0" rtl="0" algn="l">
              <a:spcBef>
                <a:spcPts val="0"/>
              </a:spcBef>
              <a:buNone/>
            </a:pPr>
            <a:r>
              <a:t/>
            </a:r>
            <a:endParaRPr b="0" i="0" sz="1800" u="none" cap="none" strike="noStrike">
              <a:solidFill>
                <a:schemeClr val="lt1"/>
              </a:solidFill>
              <a:latin typeface="Arial"/>
              <a:ea typeface="Arial"/>
              <a:cs typeface="Arial"/>
              <a:sym typeface="Arial"/>
            </a:endParaRPr>
          </a:p>
        </p:txBody>
      </p:sp>
      <p:sp>
        <p:nvSpPr>
          <p:cNvPr id="9" name="Shape 9"/>
          <p:cNvSpPr txBox="1"/>
          <p:nvPr/>
        </p:nvSpPr>
        <p:spPr>
          <a:xfrm flipH="1">
            <a:off x="8553450" y="5021496"/>
            <a:ext cx="533399" cy="123111"/>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b="0" i="0" lang="en-US" sz="800" u="none" cap="none" strike="noStrike">
                <a:solidFill>
                  <a:srgbClr val="7F7F7F"/>
                </a:solidFill>
                <a:latin typeface="Arial"/>
                <a:ea typeface="Arial"/>
                <a:cs typeface="Arial"/>
                <a:sym typeface="Arial"/>
              </a:rPr>
              <a:t>‹#›</a:t>
            </a:fld>
          </a:p>
        </p:txBody>
      </p:sp>
      <p:pic>
        <p:nvPicPr>
          <p:cNvPr id="10" name="Shape 10"/>
          <p:cNvPicPr preferRelativeResize="0"/>
          <p:nvPr/>
        </p:nvPicPr>
        <p:blipFill rotWithShape="1">
          <a:blip r:embed="rId1">
            <a:alphaModFix/>
          </a:blip>
          <a:srcRect b="0" l="0" r="0" t="0"/>
          <a:stretch/>
        </p:blipFill>
        <p:spPr>
          <a:xfrm>
            <a:off x="7941732" y="4713966"/>
            <a:ext cx="957261" cy="219454"/>
          </a:xfrm>
          <a:prstGeom prst="rect">
            <a:avLst/>
          </a:prstGeom>
          <a:noFill/>
          <a:ln>
            <a:noFill/>
          </a:ln>
        </p:spPr>
      </p:pic>
      <p:sp>
        <p:nvSpPr>
          <p:cNvPr id="11" name="Shape 11"/>
          <p:cNvSpPr txBox="1"/>
          <p:nvPr/>
        </p:nvSpPr>
        <p:spPr>
          <a:xfrm>
            <a:off x="365125" y="5025750"/>
            <a:ext cx="2274886" cy="100026"/>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7F7F7F"/>
              </a:buClr>
              <a:buSzPct val="25000"/>
              <a:buFont typeface="Arial"/>
              <a:buNone/>
            </a:pPr>
            <a:r>
              <a:rPr b="0" i="0" lang="en-US" sz="650" u="none" cap="none" strike="noStrike">
                <a:solidFill>
                  <a:srgbClr val="7F7F7F"/>
                </a:solidFill>
                <a:latin typeface="Arial"/>
                <a:ea typeface="Arial"/>
                <a:cs typeface="Arial"/>
                <a:sym typeface="Arial"/>
              </a:rPr>
              <a:t>Pivotal Confidential–Internal Use Only</a:t>
            </a: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otherStyle>
  </p:txStyles>
</p:sldMaster>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9" name="Shape 99"/>
        <p:cNvGrpSpPr/>
        <p:nvPr/>
      </p:nvGrpSpPr>
      <p:grpSpPr>
        <a:xfrm>
          <a:off x="0" y="0"/>
          <a:ext cx="0" cy="0"/>
          <a:chOff x="0" y="0"/>
          <a:chExt cx="0" cy="0"/>
        </a:xfrm>
      </p:grpSpPr>
      <p:sp>
        <p:nvSpPr>
          <p:cNvPr id="100" name="Shape 100"/>
          <p:cNvSpPr/>
          <p:nvPr/>
        </p:nvSpPr>
        <p:spPr>
          <a:xfrm>
            <a:off x="0" y="4629150"/>
            <a:ext cx="9144000" cy="385762"/>
          </a:xfrm>
          <a:prstGeom prst="rect">
            <a:avLst/>
          </a:prstGeom>
          <a:solidFill>
            <a:srgbClr val="00786E"/>
          </a:soli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sp>
        <p:nvSpPr>
          <p:cNvPr id="101" name="Shape 101"/>
          <p:cNvSpPr txBox="1"/>
          <p:nvPr/>
        </p:nvSpPr>
        <p:spPr>
          <a:xfrm flipH="1">
            <a:off x="8553450" y="5021496"/>
            <a:ext cx="533399" cy="123111"/>
          </a:xfrm>
          <a:prstGeom prst="rect">
            <a:avLst/>
          </a:prstGeom>
          <a:noFill/>
          <a:ln>
            <a:noFill/>
          </a:ln>
        </p:spPr>
        <p:txBody>
          <a:bodyPr anchorCtr="0" anchor="t" bIns="0" lIns="0" rIns="0" tIns="0">
            <a:noAutofit/>
          </a:bodyPr>
          <a:lstStyle/>
          <a:p>
            <a:pPr indent="0" lvl="0" marL="0" marR="0" rtl="0" algn="r">
              <a:lnSpc>
                <a:spcPct val="100000"/>
              </a:lnSpc>
              <a:spcBef>
                <a:spcPts val="0"/>
              </a:spcBef>
              <a:spcAft>
                <a:spcPts val="0"/>
              </a:spcAft>
              <a:buClr>
                <a:srgbClr val="7F7F7F"/>
              </a:buClr>
              <a:buSzPct val="25000"/>
              <a:buFont typeface="Arial"/>
              <a:buNone/>
            </a:pPr>
            <a:fld id="{00000000-1234-1234-1234-123412341234}" type="slidenum">
              <a:rPr b="0" i="0" lang="en-US" sz="800" u="none" cap="none" strike="noStrike">
                <a:solidFill>
                  <a:srgbClr val="7F7F7F"/>
                </a:solidFill>
                <a:latin typeface="Arial"/>
                <a:ea typeface="Arial"/>
                <a:cs typeface="Arial"/>
                <a:sym typeface="Arial"/>
                <a:rtl val="0"/>
              </a:rPr>
              <a:t>‹#›</a:t>
            </a:fld>
          </a:p>
        </p:txBody>
      </p:sp>
      <p:pic>
        <p:nvPicPr>
          <p:cNvPr id="102" name="Shape 102"/>
          <p:cNvPicPr preferRelativeResize="0"/>
          <p:nvPr/>
        </p:nvPicPr>
        <p:blipFill rotWithShape="1">
          <a:blip r:embed="rId1">
            <a:alphaModFix/>
          </a:blip>
          <a:srcRect b="0" l="0" r="0" t="0"/>
          <a:stretch/>
        </p:blipFill>
        <p:spPr>
          <a:xfrm>
            <a:off x="7941732" y="4713966"/>
            <a:ext cx="957260" cy="21945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87" name="Shape 187"/>
        <p:cNvGrpSpPr/>
        <p:nvPr/>
      </p:nvGrpSpPr>
      <p:grpSpPr>
        <a:xfrm>
          <a:off x="0" y="0"/>
          <a:ext cx="0" cy="0"/>
          <a:chOff x="0" y="0"/>
          <a:chExt cx="0" cy="0"/>
        </a:xfrm>
      </p:grpSpPr>
      <p:pic>
        <p:nvPicPr>
          <p:cNvPr id="188" name="Shape 188"/>
          <p:cNvPicPr preferRelativeResize="0"/>
          <p:nvPr/>
        </p:nvPicPr>
        <p:blipFill rotWithShape="1">
          <a:blip r:embed="rId1">
            <a:alphaModFix/>
          </a:blip>
          <a:srcRect b="0" l="0" r="0" t="0"/>
          <a:stretch/>
        </p:blipFill>
        <p:spPr>
          <a:xfrm>
            <a:off x="8272778" y="4855076"/>
            <a:ext cx="731518" cy="17129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9" r:id="rId2"/>
    <p:sldLayoutId id="2147483690" r:id="rId3"/>
    <p:sldLayoutId id="2147483691"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rtl val="0"/>
        </a:defRPr>
      </a:lvl9pPr>
    </p:otherStyle>
  </p:txStyles>
</p:sldMaster>
</file>

<file path=ppt/slides/_rels/slide.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xml"/><Relationship Id="rId3" Type="http://schemas.openxmlformats.org/officeDocument/2006/relationships/image" Target="../media/image03.jpg"/><Relationship Id="rId4" Type="http://schemas.openxmlformats.org/officeDocument/2006/relationships/image" Target="../media/image10.png"/></Relationships>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09.png"/></Relationships>
</file>

<file path=ppt/slides/_rels/slide12.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5.png"/><Relationship Id="rId13" Type="http://schemas.openxmlformats.org/officeDocument/2006/relationships/image" Target="../media/image52.jpg"/><Relationship Id="rId12" Type="http://schemas.openxmlformats.org/officeDocument/2006/relationships/image" Target="../media/image47.png"/><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42.png"/><Relationship Id="rId9" Type="http://schemas.openxmlformats.org/officeDocument/2006/relationships/image" Target="../media/image48.png"/><Relationship Id="rId14" Type="http://schemas.openxmlformats.org/officeDocument/2006/relationships/image" Target="../media/image51.jpg"/><Relationship Id="rId5" Type="http://schemas.openxmlformats.org/officeDocument/2006/relationships/image" Target="../media/image44.png"/><Relationship Id="rId6" Type="http://schemas.openxmlformats.org/officeDocument/2006/relationships/image" Target="../media/image39.png"/><Relationship Id="rId7" Type="http://schemas.openxmlformats.org/officeDocument/2006/relationships/image" Target="../media/image43.png"/><Relationship Id="rId8"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0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56.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0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54.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0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0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 Id="rId3" Type="http://schemas.openxmlformats.org/officeDocument/2006/relationships/image" Target="../media/image5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06.png"/><Relationship Id="rId4" Type="http://schemas.openxmlformats.org/officeDocument/2006/relationships/image" Target="../media/image05.png"/><Relationship Id="rId5" Type="http://schemas.openxmlformats.org/officeDocument/2006/relationships/image" Target="../media/image07.jpg"/><Relationship Id="rId6"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image" Target="../media/image60.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2.xml"/><Relationship Id="rId3" Type="http://schemas.openxmlformats.org/officeDocument/2006/relationships/image" Target="../media/image6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03.jpg"/><Relationship Id="rId4" Type="http://schemas.openxmlformats.org/officeDocument/2006/relationships/image" Target="../media/image0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4.png"/></Relationships>
</file>

<file path=ppt/slides/_rels/slide6.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7.png"/><Relationship Id="rId12" Type="http://schemas.openxmlformats.org/officeDocument/2006/relationships/image" Target="../media/image29.png"/><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3.png"/><Relationship Id="rId9" Type="http://schemas.openxmlformats.org/officeDocument/2006/relationships/image" Target="../media/image33.png"/><Relationship Id="rId5" Type="http://schemas.openxmlformats.org/officeDocument/2006/relationships/image" Target="../media/image21.png"/><Relationship Id="rId6" Type="http://schemas.openxmlformats.org/officeDocument/2006/relationships/image" Target="../media/image26.png"/><Relationship Id="rId7" Type="http://schemas.openxmlformats.org/officeDocument/2006/relationships/image" Target="../media/image25.png"/><Relationship Id="rId8"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09.png"/></Relationships>
</file>

<file path=ppt/slides/_rels/slide9.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37.png"/><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21.png"/><Relationship Id="rId7" Type="http://schemas.openxmlformats.org/officeDocument/2006/relationships/image" Target="../media/image28.png"/><Relationship Id="rId8" Type="http://schemas.openxmlformats.org/officeDocument/2006/relationships/image" Target="../media/image36.png"/></Relationships>
</file>

<file path=ppt/slides/slide.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b="9348" l="0" r="0" t="9350"/>
          <a:stretch/>
        </p:blipFill>
        <p:spPr>
          <a:xfrm>
            <a:off x="0" y="0"/>
            <a:ext cx="9144000" cy="5143499"/>
          </a:xfrm>
          <a:prstGeom prst="rect">
            <a:avLst/>
          </a:prstGeom>
          <a:noFill/>
          <a:ln>
            <a:noFill/>
          </a:ln>
        </p:spPr>
      </p:pic>
      <p:sp>
        <p:nvSpPr>
          <p:cNvPr id="206" name="Shape 206"/>
          <p:cNvSpPr/>
          <p:nvPr/>
        </p:nvSpPr>
        <p:spPr>
          <a:xfrm>
            <a:off x="0" y="0"/>
            <a:ext cx="9144000" cy="5143499"/>
          </a:xfrm>
          <a:prstGeom prst="rect">
            <a:avLst/>
          </a:prstGeom>
          <a:solidFill>
            <a:srgbClr val="182730">
              <a:alpha val="76470"/>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pic>
        <p:nvPicPr>
          <p:cNvPr id="207" name="Shape 207"/>
          <p:cNvPicPr preferRelativeResize="0"/>
          <p:nvPr/>
        </p:nvPicPr>
        <p:blipFill rotWithShape="1">
          <a:blip r:embed="rId4">
            <a:alphaModFix/>
          </a:blip>
          <a:srcRect b="0" l="0" r="0" t="0"/>
          <a:stretch/>
        </p:blipFill>
        <p:spPr>
          <a:xfrm>
            <a:off x="753110" y="978441"/>
            <a:ext cx="1368552" cy="336279"/>
          </a:xfrm>
          <a:prstGeom prst="rect">
            <a:avLst/>
          </a:prstGeom>
          <a:noFill/>
          <a:ln>
            <a:noFill/>
          </a:ln>
        </p:spPr>
      </p:pic>
      <p:sp>
        <p:nvSpPr>
          <p:cNvPr id="208" name="Shape 208"/>
          <p:cNvSpPr txBox="1"/>
          <p:nvPr/>
        </p:nvSpPr>
        <p:spPr>
          <a:xfrm>
            <a:off x="623454" y="1898424"/>
            <a:ext cx="7897089" cy="138499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accent2"/>
              </a:buClr>
              <a:buSzPct val="25000"/>
              <a:buFont typeface="Arial"/>
              <a:buNone/>
            </a:pPr>
            <a:r>
              <a:rPr b="1" i="0" lang="en-US" sz="4200" u="none" cap="none" strike="noStrike">
                <a:solidFill>
                  <a:schemeClr val="accent2"/>
                </a:solidFill>
                <a:latin typeface="Arial"/>
                <a:ea typeface="Arial"/>
                <a:cs typeface="Arial"/>
                <a:sym typeface="Arial"/>
                <a:rtl val="0"/>
              </a:rPr>
              <a:t>An Introduction to </a:t>
            </a:r>
          </a:p>
          <a:p>
            <a:pPr indent="0" lvl="0" marL="0" marR="0" rtl="0" algn="l">
              <a:lnSpc>
                <a:spcPct val="100000"/>
              </a:lnSpc>
              <a:spcBef>
                <a:spcPts val="0"/>
              </a:spcBef>
              <a:spcAft>
                <a:spcPts val="0"/>
              </a:spcAft>
              <a:buClr>
                <a:schemeClr val="accent2"/>
              </a:buClr>
              <a:buSzPct val="25000"/>
              <a:buFont typeface="Arial"/>
              <a:buNone/>
            </a:pPr>
            <a:r>
              <a:rPr b="1" i="0" lang="en-US" sz="4200" u="none" cap="none" strike="noStrike">
                <a:solidFill>
                  <a:schemeClr val="accent2"/>
                </a:solidFill>
                <a:latin typeface="Arial"/>
                <a:ea typeface="Arial"/>
                <a:cs typeface="Arial"/>
                <a:sym typeface="Arial"/>
                <a:rtl val="0"/>
              </a:rPr>
              <a:t>Cloud Foundry Security</a:t>
            </a:r>
          </a:p>
        </p:txBody>
      </p:sp>
      <p:sp>
        <p:nvSpPr>
          <p:cNvPr id="209" name="Shape 209"/>
          <p:cNvSpPr txBox="1"/>
          <p:nvPr/>
        </p:nvSpPr>
        <p:spPr>
          <a:xfrm>
            <a:off x="623454" y="3461916"/>
            <a:ext cx="7897089" cy="62324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Pivotal Field Engineering Team</a:t>
            </a:r>
          </a:p>
          <a:p>
            <a:pPr indent="0" lvl="0" marL="0" marR="0" rtl="0" algn="l">
              <a:lnSpc>
                <a:spcPct val="100000"/>
              </a:lnSpc>
              <a:spcBef>
                <a:spcPts val="30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Deck Authors:</a:t>
            </a:r>
          </a:p>
          <a:p>
            <a:pPr indent="-285750" lvl="0" marL="285750" marR="0" rtl="0" algn="l">
              <a:lnSpc>
                <a:spcPct val="100000"/>
              </a:lnSpc>
              <a:spcBef>
                <a:spcPts val="300"/>
              </a:spcBef>
              <a:spcAft>
                <a:spcPts val="0"/>
              </a:spcAft>
              <a:buClr>
                <a:schemeClr val="lt1"/>
              </a:buClr>
              <a:buSzPct val="25000"/>
              <a:buFont typeface="Arial"/>
              <a:buChar char="-"/>
            </a:pPr>
            <a:r>
              <a:rPr b="0" i="0" lang="en-US" sz="1400" u="none" cap="none" strike="noStrike">
                <a:solidFill>
                  <a:schemeClr val="lt1"/>
                </a:solidFill>
                <a:latin typeface="Arial"/>
                <a:ea typeface="Arial"/>
                <a:cs typeface="Arial"/>
                <a:sym typeface="Arial"/>
                <a:rtl val="0"/>
              </a:rPr>
              <a:t>Mark Fynes – tfynes@pivotal.io</a:t>
            </a:r>
          </a:p>
          <a:p>
            <a:pPr indent="-285750" lvl="0" marL="285750" marR="0" rtl="0" algn="l">
              <a:lnSpc>
                <a:spcPct val="100000"/>
              </a:lnSpc>
              <a:spcBef>
                <a:spcPts val="300"/>
              </a:spcBef>
              <a:spcAft>
                <a:spcPts val="0"/>
              </a:spcAft>
              <a:buClr>
                <a:schemeClr val="lt1"/>
              </a:buClr>
              <a:buSzPct val="25000"/>
              <a:buFont typeface="Arial"/>
              <a:buChar char="-"/>
            </a:pPr>
            <a:r>
              <a:rPr b="0" i="0" lang="en-US" sz="1400" u="none" cap="none" strike="noStrike">
                <a:solidFill>
                  <a:schemeClr val="lt1"/>
                </a:solidFill>
                <a:latin typeface="Arial"/>
                <a:ea typeface="Arial"/>
                <a:cs typeface="Arial"/>
                <a:sym typeface="Arial"/>
                <a:rtl val="0"/>
              </a:rPr>
              <a:t>Michael Palmer – mpalmer@pivotal.io	</a:t>
            </a:r>
          </a:p>
          <a:p>
            <a:pPr indent="-285750" lvl="0" marL="285750" marR="0" rtl="0" algn="l">
              <a:lnSpc>
                <a:spcPct val="100000"/>
              </a:lnSpc>
              <a:spcBef>
                <a:spcPts val="300"/>
              </a:spcBef>
              <a:spcAft>
                <a:spcPts val="0"/>
              </a:spcAft>
              <a:buClr>
                <a:schemeClr val="lt1"/>
              </a:buClr>
              <a:buSzPct val="25000"/>
              <a:buFont typeface="Arial"/>
              <a:buChar char="-"/>
            </a:pPr>
            <a:r>
              <a:rPr b="0" i="0" lang="en-US" sz="1400" u="none" cap="none" strike="noStrike">
                <a:solidFill>
                  <a:schemeClr val="lt1"/>
                </a:solidFill>
                <a:latin typeface="Arial"/>
                <a:ea typeface="Arial"/>
                <a:cs typeface="Arial"/>
                <a:sym typeface="Arial"/>
                <a:rtl val="0"/>
              </a:rPr>
              <a:t>Darrel Sharpe – dsharpe@pivotal.io</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3" name="Shape 213"/>
        <p:cNvGrpSpPr/>
        <p:nvPr/>
      </p:nvGrpSpPr>
      <p:grpSpPr>
        <a:xfrm>
          <a:off x="0" y="0"/>
          <a:ext cx="0" cy="0"/>
          <a:chOff x="0" y="0"/>
          <a:chExt cx="0" cy="0"/>
        </a:xfrm>
      </p:grpSpPr>
      <p:sp>
        <p:nvSpPr>
          <p:cNvPr id="214" name="Shape 214"/>
          <p:cNvSpPr txBox="1"/>
          <p:nvPr>
            <p:ph type="title"/>
          </p:nvPr>
        </p:nvSpPr>
        <p:spPr>
          <a:xfrm>
            <a:off x="366712" y="325437"/>
            <a:ext cx="8410574" cy="460373"/>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chemeClr val="dk2"/>
              </a:buClr>
              <a:buSzPct val="25000"/>
              <a:buFont typeface="Arial"/>
              <a:buNone/>
            </a:pPr>
            <a:r>
              <a:rPr b="0" i="0" lang="en-US" sz="3200" u="none" cap="none" strike="noStrike">
                <a:solidFill>
                  <a:schemeClr val="dk2"/>
                </a:solidFill>
                <a:latin typeface="Arial"/>
                <a:ea typeface="Arial"/>
                <a:cs typeface="Arial"/>
                <a:sym typeface="Arial"/>
                <a:rtl val="0"/>
              </a:rPr>
              <a:t>Agenda</a:t>
            </a:r>
          </a:p>
        </p:txBody>
      </p:sp>
      <p:sp>
        <p:nvSpPr>
          <p:cNvPr id="215" name="Shape 215"/>
          <p:cNvSpPr txBox="1"/>
          <p:nvPr>
            <p:ph idx="1" type="body"/>
          </p:nvPr>
        </p:nvSpPr>
        <p:spPr>
          <a:xfrm>
            <a:off x="366712" y="1074737"/>
            <a:ext cx="8410574" cy="3382961"/>
          </a:xfrm>
          <a:prstGeom prst="rect">
            <a:avLst/>
          </a:prstGeom>
          <a:noFill/>
          <a:ln>
            <a:noFill/>
          </a:ln>
        </p:spPr>
        <p:txBody>
          <a:bodyPr anchorCtr="0" anchor="t" bIns="0" lIns="0" rIns="0" tIns="0">
            <a:noAutofit/>
          </a:bodyPr>
          <a:lstStyle/>
          <a:p>
            <a:pPr indent="-228600" lvl="0" marL="228600" marR="0" rtl="0" algn="l">
              <a:lnSpc>
                <a:spcPct val="100000"/>
              </a:lnSpc>
              <a:spcBef>
                <a:spcPts val="0"/>
              </a:spcBef>
              <a:spcAft>
                <a:spcPts val="0"/>
              </a:spcAft>
              <a:buClr>
                <a:schemeClr val="accent1"/>
              </a:buClr>
              <a:buSzPct val="100000"/>
              <a:buFont typeface="Noto Sans Symbols"/>
              <a:buChar char="•"/>
            </a:pPr>
            <a:r>
              <a:rPr b="0" i="0" lang="en-US" sz="2400" u="none" cap="none" strike="noStrike">
                <a:solidFill>
                  <a:schemeClr val="dk1"/>
                </a:solidFill>
                <a:latin typeface="Arial"/>
                <a:ea typeface="Arial"/>
                <a:cs typeface="Arial"/>
                <a:sym typeface="Arial"/>
                <a:rtl val="0"/>
              </a:rPr>
              <a:t>What is Pivotal Cloud Foundry?</a:t>
            </a:r>
          </a:p>
          <a:p>
            <a:pPr indent="-228600" lvl="0" marL="228600" marR="0" rtl="0" algn="l">
              <a:lnSpc>
                <a:spcPct val="100000"/>
              </a:lnSpc>
              <a:spcBef>
                <a:spcPts val="1200"/>
              </a:spcBef>
              <a:spcAft>
                <a:spcPts val="0"/>
              </a:spcAft>
              <a:buClr>
                <a:schemeClr val="accent1"/>
              </a:buClr>
              <a:buSzPct val="100000"/>
              <a:buFont typeface="Noto Sans Symbols"/>
              <a:buChar char="•"/>
            </a:pPr>
            <a:r>
              <a:rPr b="0" i="0" lang="en-US" sz="2400" u="none" cap="none" strike="noStrike">
                <a:solidFill>
                  <a:schemeClr val="dk1"/>
                </a:solidFill>
                <a:latin typeface="Arial"/>
                <a:ea typeface="Arial"/>
                <a:cs typeface="Arial"/>
                <a:sym typeface="Arial"/>
                <a:rtl val="0"/>
              </a:rPr>
              <a:t>Security Topics in the Cloud</a:t>
            </a:r>
          </a:p>
          <a:p>
            <a:pPr indent="-285750" lvl="1" marL="742950" marR="0" rtl="0" algn="l">
              <a:lnSpc>
                <a:spcPct val="100000"/>
              </a:lnSpc>
              <a:spcBef>
                <a:spcPts val="300"/>
              </a:spcBef>
              <a:spcAft>
                <a:spcPts val="0"/>
              </a:spcAft>
              <a:buClr>
                <a:schemeClr val="accent1"/>
              </a:buClr>
              <a:buSzPct val="100000"/>
              <a:buFont typeface="Verdana"/>
              <a:buChar char="–"/>
            </a:pPr>
            <a:r>
              <a:rPr b="0" i="0" lang="en-US" sz="2000" u="none" cap="none" strike="noStrike">
                <a:solidFill>
                  <a:schemeClr val="dk1"/>
                </a:solidFill>
                <a:latin typeface="Arial"/>
                <a:ea typeface="Arial"/>
                <a:cs typeface="Arial"/>
                <a:sym typeface="Arial"/>
                <a:rtl val="0"/>
              </a:rPr>
              <a:t>CF Security: Automation, Abstraction, and De Facto Governance</a:t>
            </a:r>
          </a:p>
          <a:p>
            <a:pPr indent="-228600" lvl="0" marL="228600" marR="0" rtl="0" algn="l">
              <a:lnSpc>
                <a:spcPct val="100000"/>
              </a:lnSpc>
              <a:spcBef>
                <a:spcPts val="1200"/>
              </a:spcBef>
              <a:spcAft>
                <a:spcPts val="0"/>
              </a:spcAft>
              <a:buClr>
                <a:schemeClr val="accent1"/>
              </a:buClr>
              <a:buSzPct val="100000"/>
              <a:buFont typeface="Noto Sans Symbols"/>
              <a:buChar char="•"/>
            </a:pPr>
            <a:r>
              <a:rPr b="0" i="0" lang="en-US" sz="2400" u="none" cap="none" strike="noStrike">
                <a:solidFill>
                  <a:schemeClr val="dk1"/>
                </a:solidFill>
                <a:latin typeface="Arial"/>
                <a:ea typeface="Arial"/>
                <a:cs typeface="Arial"/>
                <a:sym typeface="Arial"/>
                <a:rtl val="0"/>
              </a:rPr>
              <a:t>How we think about:</a:t>
            </a:r>
          </a:p>
          <a:p>
            <a:pPr indent="-285750" lvl="1" marL="742950" marR="0" rtl="0" algn="l">
              <a:lnSpc>
                <a:spcPct val="100000"/>
              </a:lnSpc>
              <a:spcBef>
                <a:spcPts val="300"/>
              </a:spcBef>
              <a:spcAft>
                <a:spcPts val="0"/>
              </a:spcAft>
              <a:buClr>
                <a:schemeClr val="accent1"/>
              </a:buClr>
              <a:buSzPct val="100000"/>
              <a:buFont typeface="Verdana"/>
              <a:buChar char="–"/>
            </a:pPr>
            <a:r>
              <a:rPr b="0" i="0" lang="en-US" sz="2000" u="none" cap="none" strike="noStrike">
                <a:solidFill>
                  <a:schemeClr val="dk1"/>
                </a:solidFill>
                <a:latin typeface="Arial"/>
                <a:ea typeface="Arial"/>
                <a:cs typeface="Arial"/>
                <a:sym typeface="Arial"/>
                <a:rtl val="0"/>
              </a:rPr>
              <a:t>Data Protection</a:t>
            </a:r>
          </a:p>
          <a:p>
            <a:pPr indent="-285750" lvl="1" marL="742950" marR="0" rtl="0" algn="l">
              <a:lnSpc>
                <a:spcPct val="100000"/>
              </a:lnSpc>
              <a:spcBef>
                <a:spcPts val="300"/>
              </a:spcBef>
              <a:spcAft>
                <a:spcPts val="0"/>
              </a:spcAft>
              <a:buClr>
                <a:schemeClr val="accent1"/>
              </a:buClr>
              <a:buSzPct val="100000"/>
              <a:buFont typeface="Verdana"/>
              <a:buChar char="–"/>
            </a:pPr>
            <a:r>
              <a:rPr b="0" i="0" lang="en-US" sz="2000" u="none" cap="none" strike="noStrike">
                <a:solidFill>
                  <a:schemeClr val="dk1"/>
                </a:solidFill>
                <a:latin typeface="Arial"/>
                <a:ea typeface="Arial"/>
                <a:cs typeface="Arial"/>
                <a:sym typeface="Arial"/>
                <a:rtl val="0"/>
              </a:rPr>
              <a:t>Network Surface Area and AuthZ / AuthN</a:t>
            </a:r>
          </a:p>
          <a:p>
            <a:pPr indent="-285750" lvl="1" marL="742950" marR="0" rtl="0" algn="l">
              <a:lnSpc>
                <a:spcPct val="100000"/>
              </a:lnSpc>
              <a:spcBef>
                <a:spcPts val="300"/>
              </a:spcBef>
              <a:spcAft>
                <a:spcPts val="0"/>
              </a:spcAft>
              <a:buClr>
                <a:schemeClr val="accent1"/>
              </a:buClr>
              <a:buSzPct val="100000"/>
              <a:buFont typeface="Verdana"/>
              <a:buChar char="–"/>
            </a:pPr>
            <a:r>
              <a:rPr b="0" i="0" lang="en-US" sz="2000" u="none" cap="none" strike="noStrike">
                <a:solidFill>
                  <a:schemeClr val="dk1"/>
                </a:solidFill>
                <a:latin typeface="Arial"/>
                <a:ea typeface="Arial"/>
                <a:cs typeface="Arial"/>
                <a:sym typeface="Arial"/>
                <a:rtl val="0"/>
              </a:rPr>
              <a:t>Patching &amp; Upgrade Operations</a:t>
            </a:r>
          </a:p>
          <a:p>
            <a:pPr indent="-285750" lvl="1" marL="742950" marR="0" rtl="0" algn="l">
              <a:lnSpc>
                <a:spcPct val="100000"/>
              </a:lnSpc>
              <a:spcBef>
                <a:spcPts val="300"/>
              </a:spcBef>
              <a:spcAft>
                <a:spcPts val="0"/>
              </a:spcAft>
              <a:buClr>
                <a:schemeClr val="accent1"/>
              </a:buClr>
              <a:buSzPct val="100000"/>
              <a:buFont typeface="Verdana"/>
              <a:buChar char="–"/>
            </a:pPr>
            <a:r>
              <a:rPr b="0" i="0" lang="en-US" sz="2000" u="none" cap="none" strike="noStrike">
                <a:solidFill>
                  <a:schemeClr val="dk1"/>
                </a:solidFill>
                <a:latin typeface="Arial"/>
                <a:ea typeface="Arial"/>
                <a:cs typeface="Arial"/>
                <a:sym typeface="Arial"/>
                <a:rtl val="0"/>
              </a:rPr>
              <a:t>Auditing &amp; Logging</a:t>
            </a:r>
          </a:p>
          <a:p>
            <a:pPr indent="-285750" lvl="1" marL="742950" marR="0" rtl="0" algn="l">
              <a:lnSpc>
                <a:spcPct val="100000"/>
              </a:lnSpc>
              <a:spcBef>
                <a:spcPts val="300"/>
              </a:spcBef>
              <a:spcAft>
                <a:spcPts val="0"/>
              </a:spcAft>
              <a:buClr>
                <a:schemeClr val="accent1"/>
              </a:buClr>
              <a:buSzPct val="100000"/>
              <a:buFont typeface="Verdana"/>
              <a:buChar char="–"/>
            </a:pPr>
            <a:r>
              <a:rPr b="0" i="0" lang="en-US" sz="2000" u="none" cap="none" strike="noStrike">
                <a:solidFill>
                  <a:schemeClr val="dk1"/>
                </a:solidFill>
                <a:latin typeface="Arial"/>
                <a:ea typeface="Arial"/>
                <a:cs typeface="Arial"/>
                <a:sym typeface="Arial"/>
                <a:rtl val="0"/>
              </a:rPr>
              <a:t>Other Topics</a:t>
            </a:r>
          </a:p>
          <a:p>
            <a:pPr indent="-228600" lvl="0" marL="228600" marR="0" rtl="0" algn="l">
              <a:lnSpc>
                <a:spcPct val="100000"/>
              </a:lnSpc>
              <a:spcBef>
                <a:spcPts val="1200"/>
              </a:spcBef>
              <a:spcAft>
                <a:spcPts val="0"/>
              </a:spcAft>
              <a:buClr>
                <a:schemeClr val="accent1"/>
              </a:buClr>
              <a:buSzPct val="25000"/>
              <a:buFont typeface="Noto Sans Symbols"/>
              <a:buNone/>
            </a:pPr>
            <a:r>
              <a:t/>
            </a:r>
            <a:endParaRPr b="0" i="0" sz="2400" u="none" cap="none" strike="noStrike">
              <a:solidFill>
                <a:schemeClr val="dk1"/>
              </a:solidFill>
              <a:latin typeface="Arial"/>
              <a:ea typeface="Arial"/>
              <a:cs typeface="Arial"/>
              <a:sym typeface="Arial"/>
              <a:rtl val="0"/>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7" name="Shape 427"/>
        <p:cNvGrpSpPr/>
        <p:nvPr/>
      </p:nvGrpSpPr>
      <p:grpSpPr>
        <a:xfrm>
          <a:off x="0" y="0"/>
          <a:ext cx="0" cy="0"/>
          <a:chOff x="0" y="0"/>
          <a:chExt cx="0" cy="0"/>
        </a:xfrm>
      </p:grpSpPr>
      <p:sp>
        <p:nvSpPr>
          <p:cNvPr id="428" name="Shape 428"/>
          <p:cNvSpPr/>
          <p:nvPr/>
        </p:nvSpPr>
        <p:spPr>
          <a:xfrm>
            <a:off x="2329181" y="1541558"/>
            <a:ext cx="1303645" cy="776286"/>
          </a:xfrm>
          <a:prstGeom prst="rightArrow">
            <a:avLst>
              <a:gd fmla="val 72086" name="adj1"/>
              <a:gd fmla="val 41820" name="adj2"/>
            </a:avLst>
          </a:prstGeom>
          <a:solidFill>
            <a:srgbClr val="7F7F7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pic>
        <p:nvPicPr>
          <p:cNvPr id="429" name="Shape 429"/>
          <p:cNvPicPr preferRelativeResize="0"/>
          <p:nvPr/>
        </p:nvPicPr>
        <p:blipFill rotWithShape="1">
          <a:blip r:embed="rId3">
            <a:alphaModFix/>
          </a:blip>
          <a:srcRect b="0" l="0" r="0" t="0"/>
          <a:stretch/>
        </p:blipFill>
        <p:spPr>
          <a:xfrm>
            <a:off x="2102875" y="1541558"/>
            <a:ext cx="438150" cy="776286"/>
          </a:xfrm>
          <a:prstGeom prst="rect">
            <a:avLst/>
          </a:prstGeom>
          <a:noFill/>
          <a:ln>
            <a:noFill/>
          </a:ln>
        </p:spPr>
      </p:pic>
      <p:sp>
        <p:nvSpPr>
          <p:cNvPr id="430" name="Shape 430"/>
          <p:cNvSpPr/>
          <p:nvPr/>
        </p:nvSpPr>
        <p:spPr>
          <a:xfrm>
            <a:off x="3630705" y="1276349"/>
            <a:ext cx="5169844" cy="3124199"/>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med" w="med" type="none"/>
            <a:tailEnd len="med" w="med" type="none"/>
          </a:ln>
        </p:spPr>
        <p:txBody>
          <a:bodyPr anchorCtr="0" anchor="b" bIns="0" lIns="91425" rIns="91425" tIns="0">
            <a:noAutofit/>
          </a:bodyPr>
          <a:lstStyle/>
          <a:p>
            <a:pPr indent="0" lvl="0" marL="0" marR="0" rtl="0" algn="ctr">
              <a:lnSpc>
                <a:spcPct val="100000"/>
              </a:lnSpc>
              <a:spcBef>
                <a:spcPts val="0"/>
              </a:spcBef>
              <a:spcAft>
                <a:spcPts val="0"/>
              </a:spcAft>
              <a:buClr>
                <a:schemeClr val="dk1"/>
              </a:buClr>
              <a:buFont typeface="Arial"/>
              <a:buNone/>
            </a:pPr>
            <a:r>
              <a:t/>
            </a:r>
            <a:endParaRPr b="0" i="0" sz="1600" u="none" cap="none" strike="noStrike">
              <a:solidFill>
                <a:srgbClr val="008881"/>
              </a:solidFill>
              <a:latin typeface="Arial"/>
              <a:ea typeface="Arial"/>
              <a:cs typeface="Arial"/>
              <a:sym typeface="Arial"/>
              <a:rtl val="0"/>
            </a:endParaRPr>
          </a:p>
        </p:txBody>
      </p:sp>
      <p:sp>
        <p:nvSpPr>
          <p:cNvPr id="431" name="Shape 431"/>
          <p:cNvSpPr txBox="1"/>
          <p:nvPr/>
        </p:nvSpPr>
        <p:spPr>
          <a:xfrm>
            <a:off x="238203" y="1581150"/>
            <a:ext cx="1745703" cy="830996"/>
          </a:xfrm>
          <a:prstGeom prst="rect">
            <a:avLst/>
          </a:prstGeom>
          <a:noFill/>
          <a:ln>
            <a:noFill/>
          </a:ln>
        </p:spPr>
        <p:txBody>
          <a:bodyPr anchorCtr="0" anchor="t" bIns="0" lIns="0" rIns="0" tIns="0">
            <a:noAutofit/>
          </a:bodyPr>
          <a:lstStyle/>
          <a:p>
            <a:pPr indent="-342900" lvl="0" marL="342900" marR="0" rtl="0" algn="l">
              <a:lnSpc>
                <a:spcPct val="100000"/>
              </a:lnSpc>
              <a:spcBef>
                <a:spcPts val="0"/>
              </a:spcBef>
              <a:spcAft>
                <a:spcPts val="0"/>
              </a:spcAft>
              <a:buClr>
                <a:schemeClr val="lt2"/>
              </a:buClr>
              <a:buSzPct val="100000"/>
              <a:buFont typeface="Arial"/>
              <a:buAutoNum type="arabicPeriod"/>
            </a:pPr>
            <a:r>
              <a:rPr b="0" i="0" lang="en-US" sz="1800" u="none" cap="none" strike="noStrike">
                <a:solidFill>
                  <a:schemeClr val="lt2"/>
                </a:solidFill>
                <a:latin typeface="Arial"/>
                <a:ea typeface="Arial"/>
                <a:cs typeface="Arial"/>
                <a:sym typeface="Arial"/>
                <a:rtl val="0"/>
              </a:rPr>
              <a:t>Upload app bits and metadata</a:t>
            </a:r>
          </a:p>
        </p:txBody>
      </p:sp>
      <p:sp>
        <p:nvSpPr>
          <p:cNvPr id="432" name="Shape 432"/>
          <p:cNvSpPr txBox="1"/>
          <p:nvPr/>
        </p:nvSpPr>
        <p:spPr>
          <a:xfrm>
            <a:off x="2362200" y="1639050"/>
            <a:ext cx="920444"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push app</a:t>
            </a:r>
          </a:p>
        </p:txBody>
      </p:sp>
      <p:sp>
        <p:nvSpPr>
          <p:cNvPr id="433" name="Shape 433"/>
          <p:cNvSpPr/>
          <p:nvPr/>
        </p:nvSpPr>
        <p:spPr>
          <a:xfrm rot="-5400000">
            <a:off x="2552137" y="2651807"/>
            <a:ext cx="2808941" cy="374030"/>
          </a:xfrm>
          <a:prstGeom prst="roundRect">
            <a:avLst>
              <a:gd fmla="val 8685" name="adj"/>
            </a:avLst>
          </a:prstGeom>
          <a:solidFill>
            <a:srgbClr val="0A1831">
              <a:alpha val="23921"/>
            </a:srgbClr>
          </a:solidFill>
          <a:ln>
            <a:noFill/>
          </a:ln>
        </p:spPr>
        <p:txBody>
          <a:bodyPr anchorCtr="0" anchor="ctr" bIns="0" lIns="0" rIns="0"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600" u="none" cap="none" strike="noStrike">
                <a:solidFill>
                  <a:srgbClr val="F2F2F2"/>
                </a:solidFill>
                <a:latin typeface="Calibri"/>
                <a:ea typeface="Calibri"/>
                <a:cs typeface="Calibri"/>
                <a:sym typeface="Calibri"/>
                <a:rtl val="0"/>
              </a:rPr>
              <a:t>Router</a:t>
            </a:r>
          </a:p>
        </p:txBody>
      </p:sp>
      <p:sp>
        <p:nvSpPr>
          <p:cNvPr id="434" name="Shape 434"/>
          <p:cNvSpPr txBox="1"/>
          <p:nvPr/>
        </p:nvSpPr>
        <p:spPr>
          <a:xfrm>
            <a:off x="238203" y="2454351"/>
            <a:ext cx="3026469" cy="1638908"/>
          </a:xfrm>
          <a:prstGeom prst="rect">
            <a:avLst/>
          </a:prstGeom>
          <a:noFill/>
          <a:ln>
            <a:noFill/>
          </a:ln>
        </p:spPr>
        <p:txBody>
          <a:bodyPr anchorCtr="0" anchor="t" bIns="0" lIns="0" rIns="0" tIns="0">
            <a:noAutofit/>
          </a:bodyPr>
          <a:lstStyle/>
          <a:p>
            <a:pPr indent="-342900" lvl="0" marL="342900" marR="0" rtl="0" algn="l">
              <a:lnSpc>
                <a:spcPct val="150000"/>
              </a:lnSpc>
              <a:spcBef>
                <a:spcPts val="0"/>
              </a:spcBef>
              <a:spcAft>
                <a:spcPts val="0"/>
              </a:spcAft>
              <a:buClr>
                <a:schemeClr val="lt2"/>
              </a:buClr>
              <a:buSzPct val="100000"/>
              <a:buFont typeface="Arial"/>
              <a:buAutoNum type="arabicPeriod" startAt="2"/>
            </a:pPr>
            <a:r>
              <a:rPr b="0" i="0" lang="en-US" sz="1800" u="none" cap="none" strike="noStrike">
                <a:solidFill>
                  <a:schemeClr val="lt2"/>
                </a:solidFill>
                <a:latin typeface="Arial"/>
                <a:ea typeface="Arial"/>
                <a:cs typeface="Arial"/>
                <a:sym typeface="Arial"/>
                <a:rtl val="0"/>
              </a:rPr>
              <a:t>Create and bind services</a:t>
            </a:r>
          </a:p>
          <a:p>
            <a:pPr indent="-342900" lvl="0" marL="342900" marR="0" rtl="0" algn="l">
              <a:lnSpc>
                <a:spcPct val="150000"/>
              </a:lnSpc>
              <a:spcBef>
                <a:spcPts val="0"/>
              </a:spcBef>
              <a:spcAft>
                <a:spcPts val="0"/>
              </a:spcAft>
              <a:buClr>
                <a:schemeClr val="lt2"/>
              </a:buClr>
              <a:buSzPct val="100000"/>
              <a:buFont typeface="Arial"/>
              <a:buAutoNum type="arabicPeriod" startAt="2"/>
            </a:pPr>
            <a:r>
              <a:rPr b="0" i="0" lang="en-US" sz="1800" u="none" cap="none" strike="noStrike">
                <a:solidFill>
                  <a:schemeClr val="lt2"/>
                </a:solidFill>
                <a:latin typeface="Arial"/>
                <a:ea typeface="Arial"/>
                <a:cs typeface="Arial"/>
                <a:sym typeface="Arial"/>
                <a:rtl val="0"/>
              </a:rPr>
              <a:t>Stage application</a:t>
            </a:r>
          </a:p>
          <a:p>
            <a:pPr indent="-342900" lvl="0" marL="342900" marR="0" rtl="0" algn="l">
              <a:lnSpc>
                <a:spcPct val="150000"/>
              </a:lnSpc>
              <a:spcBef>
                <a:spcPts val="0"/>
              </a:spcBef>
              <a:spcAft>
                <a:spcPts val="0"/>
              </a:spcAft>
              <a:buClr>
                <a:schemeClr val="lt2"/>
              </a:buClr>
              <a:buSzPct val="100000"/>
              <a:buFont typeface="Arial"/>
              <a:buAutoNum type="arabicPeriod" startAt="2"/>
            </a:pPr>
            <a:r>
              <a:rPr b="0" i="0" lang="en-US" sz="1800" u="none" cap="none" strike="noStrike">
                <a:solidFill>
                  <a:schemeClr val="lt2"/>
                </a:solidFill>
                <a:latin typeface="Arial"/>
                <a:ea typeface="Arial"/>
                <a:cs typeface="Arial"/>
                <a:sym typeface="Arial"/>
                <a:rtl val="0"/>
              </a:rPr>
              <a:t>Deploy application</a:t>
            </a:r>
          </a:p>
          <a:p>
            <a:pPr indent="-342900" lvl="0" marL="342900" marR="0" rtl="0" algn="l">
              <a:lnSpc>
                <a:spcPct val="150000"/>
              </a:lnSpc>
              <a:spcBef>
                <a:spcPts val="0"/>
              </a:spcBef>
              <a:spcAft>
                <a:spcPts val="0"/>
              </a:spcAft>
              <a:buClr>
                <a:schemeClr val="lt2"/>
              </a:buClr>
              <a:buSzPct val="100000"/>
              <a:buFont typeface="Arial"/>
              <a:buAutoNum type="arabicPeriod" startAt="2"/>
            </a:pPr>
            <a:r>
              <a:rPr b="0" i="0" lang="en-US" sz="1800" u="none" cap="none" strike="noStrike">
                <a:solidFill>
                  <a:schemeClr val="lt2"/>
                </a:solidFill>
                <a:latin typeface="Arial"/>
                <a:ea typeface="Arial"/>
                <a:cs typeface="Arial"/>
                <a:sym typeface="Arial"/>
                <a:rtl val="0"/>
              </a:rPr>
              <a:t>Manage application health</a:t>
            </a:r>
          </a:p>
        </p:txBody>
      </p:sp>
      <p:sp>
        <p:nvSpPr>
          <p:cNvPr id="435" name="Shape 435"/>
          <p:cNvSpPr/>
          <p:nvPr/>
        </p:nvSpPr>
        <p:spPr>
          <a:xfrm>
            <a:off x="3841317" y="2175425"/>
            <a:ext cx="230584" cy="230584"/>
          </a:xfrm>
          <a:custGeom>
            <a:pathLst>
              <a:path extrusionOk="0" h="120000" w="12000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sp>
        <p:nvSpPr>
          <p:cNvPr id="436" name="Shape 436"/>
          <p:cNvSpPr/>
          <p:nvPr/>
        </p:nvSpPr>
        <p:spPr>
          <a:xfrm>
            <a:off x="4293642" y="1498378"/>
            <a:ext cx="1533402" cy="443726"/>
          </a:xfrm>
          <a:prstGeom prst="roundRect">
            <a:avLst>
              <a:gd fmla="val 4579" name="adj"/>
            </a:avLst>
          </a:prstGeom>
          <a:solidFill>
            <a:srgbClr val="A5A5A5"/>
          </a:solidFill>
          <a:ln>
            <a:noFill/>
          </a:ln>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tl val="0"/>
              </a:rPr>
              <a:t>Blobstore</a:t>
            </a:r>
          </a:p>
        </p:txBody>
      </p:sp>
      <p:sp>
        <p:nvSpPr>
          <p:cNvPr id="437" name="Shape 437"/>
          <p:cNvSpPr/>
          <p:nvPr/>
        </p:nvSpPr>
        <p:spPr>
          <a:xfrm>
            <a:off x="4357146" y="1612382"/>
            <a:ext cx="206829" cy="215718"/>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sp>
        <p:nvSpPr>
          <p:cNvPr id="438" name="Shape 438"/>
          <p:cNvSpPr/>
          <p:nvPr/>
        </p:nvSpPr>
        <p:spPr>
          <a:xfrm>
            <a:off x="6095998" y="1498378"/>
            <a:ext cx="2590798" cy="443726"/>
          </a:xfrm>
          <a:prstGeom prst="roundRect">
            <a:avLst>
              <a:gd fmla="val 4579" name="adj"/>
            </a:avLst>
          </a:prstGeom>
          <a:solidFill>
            <a:srgbClr val="A5A5A5"/>
          </a:solidFill>
          <a:ln>
            <a:noFill/>
          </a:ln>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tl val="0"/>
              </a:rPr>
              <a:t>DB</a:t>
            </a:r>
          </a:p>
        </p:txBody>
      </p:sp>
      <p:sp>
        <p:nvSpPr>
          <p:cNvPr id="439" name="Shape 439"/>
          <p:cNvSpPr/>
          <p:nvPr/>
        </p:nvSpPr>
        <p:spPr>
          <a:xfrm>
            <a:off x="6159505" y="1612382"/>
            <a:ext cx="206829" cy="215718"/>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cxnSp>
        <p:nvCxnSpPr>
          <p:cNvPr id="440" name="Shape 440"/>
          <p:cNvCxnSpPr/>
          <p:nvPr/>
        </p:nvCxnSpPr>
        <p:spPr>
          <a:xfrm flipH="1">
            <a:off x="6159504" y="1946825"/>
            <a:ext cx="698495" cy="459183"/>
          </a:xfrm>
          <a:prstGeom prst="straightConnector1">
            <a:avLst/>
          </a:prstGeom>
          <a:noFill/>
          <a:ln cap="flat" cmpd="sng" w="19050">
            <a:solidFill>
              <a:schemeClr val="lt2"/>
            </a:solidFill>
            <a:prstDash val="solid"/>
            <a:round/>
            <a:headEnd len="med" w="med" type="none"/>
            <a:tailEnd len="med" w="med" type="none"/>
          </a:ln>
        </p:spPr>
      </p:cxnSp>
      <p:cxnSp>
        <p:nvCxnSpPr>
          <p:cNvPr id="441" name="Shape 441"/>
          <p:cNvCxnSpPr>
            <a:stCxn id="436" idx="2"/>
          </p:cNvCxnSpPr>
          <p:nvPr/>
        </p:nvCxnSpPr>
        <p:spPr>
          <a:xfrm>
            <a:off x="5060343" y="1942104"/>
            <a:ext cx="654600" cy="463800"/>
          </a:xfrm>
          <a:prstGeom prst="straightConnector1">
            <a:avLst/>
          </a:prstGeom>
          <a:noFill/>
          <a:ln cap="flat" cmpd="sng" w="19050">
            <a:solidFill>
              <a:schemeClr val="lt2"/>
            </a:solidFill>
            <a:prstDash val="solid"/>
            <a:round/>
            <a:headEnd len="med" w="med" type="none"/>
            <a:tailEnd len="med" w="med" type="none"/>
          </a:ln>
        </p:spPr>
      </p:cxnSp>
      <p:sp>
        <p:nvSpPr>
          <p:cNvPr id="442" name="Shape 442"/>
          <p:cNvSpPr/>
          <p:nvPr/>
        </p:nvSpPr>
        <p:spPr>
          <a:xfrm>
            <a:off x="6707139" y="2182866"/>
            <a:ext cx="438394" cy="202201"/>
          </a:xfrm>
          <a:prstGeom prst="rightArrow">
            <a:avLst>
              <a:gd fmla="val 58851" name="adj1"/>
              <a:gd fmla="val 74907" name="adj2"/>
            </a:avLst>
          </a:prstGeom>
          <a:solidFill>
            <a:srgbClr val="7F7F7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sp>
        <p:nvSpPr>
          <p:cNvPr id="443" name="Shape 443"/>
          <p:cNvSpPr/>
          <p:nvPr/>
        </p:nvSpPr>
        <p:spPr>
          <a:xfrm rot="10800000">
            <a:off x="6721766" y="2387047"/>
            <a:ext cx="438394" cy="202201"/>
          </a:xfrm>
          <a:prstGeom prst="rightArrow">
            <a:avLst>
              <a:gd fmla="val 58851" name="adj1"/>
              <a:gd fmla="val 74907" name="adj2"/>
            </a:avLst>
          </a:prstGeom>
          <a:solidFill>
            <a:srgbClr val="7F7F7F"/>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grpSp>
        <p:nvGrpSpPr>
          <p:cNvPr id="444" name="Shape 444"/>
          <p:cNvGrpSpPr/>
          <p:nvPr/>
        </p:nvGrpSpPr>
        <p:grpSpPr>
          <a:xfrm>
            <a:off x="7153396" y="2165184"/>
            <a:ext cx="1533402" cy="443726"/>
            <a:chOff x="7153396" y="2326964"/>
            <a:chExt cx="1533402" cy="443726"/>
          </a:xfrm>
        </p:grpSpPr>
        <p:sp>
          <p:nvSpPr>
            <p:cNvPr id="445" name="Shape 445"/>
            <p:cNvSpPr/>
            <p:nvPr/>
          </p:nvSpPr>
          <p:spPr>
            <a:xfrm>
              <a:off x="7153396" y="2326964"/>
              <a:ext cx="1533402"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tl val="0"/>
                </a:rPr>
                <a:t>Service Broker Node(s)</a:t>
              </a:r>
            </a:p>
          </p:txBody>
        </p:sp>
        <p:sp>
          <p:nvSpPr>
            <p:cNvPr id="446" name="Shape 446"/>
            <p:cNvSpPr/>
            <p:nvPr/>
          </p:nvSpPr>
          <p:spPr>
            <a:xfrm>
              <a:off x="7215228" y="2435051"/>
              <a:ext cx="227549" cy="227546"/>
            </a:xfrm>
            <a:custGeom>
              <a:pathLst>
                <a:path extrusionOk="0" h="120000" w="12000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grpSp>
      <p:grpSp>
        <p:nvGrpSpPr>
          <p:cNvPr id="447" name="Shape 447"/>
          <p:cNvGrpSpPr/>
          <p:nvPr/>
        </p:nvGrpSpPr>
        <p:grpSpPr>
          <a:xfrm>
            <a:off x="5136867" y="2157095"/>
            <a:ext cx="1578135" cy="443726"/>
            <a:chOff x="5181600" y="2326964"/>
            <a:chExt cx="1533402" cy="443726"/>
          </a:xfrm>
        </p:grpSpPr>
        <p:sp>
          <p:nvSpPr>
            <p:cNvPr id="448" name="Shape 448"/>
            <p:cNvSpPr/>
            <p:nvPr/>
          </p:nvSpPr>
          <p:spPr>
            <a:xfrm>
              <a:off x="5181600" y="2326964"/>
              <a:ext cx="1533402"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tl val="0"/>
                </a:rPr>
                <a:t>Cloud Controller</a:t>
              </a:r>
            </a:p>
          </p:txBody>
        </p:sp>
        <p:sp>
          <p:nvSpPr>
            <p:cNvPr id="449" name="Shape 449"/>
            <p:cNvSpPr/>
            <p:nvPr/>
          </p:nvSpPr>
          <p:spPr>
            <a:xfrm>
              <a:off x="5257800" y="2430983"/>
              <a:ext cx="199082" cy="265670"/>
            </a:xfrm>
            <a:custGeom>
              <a:pathLst>
                <a:path extrusionOk="0" h="120000" w="12000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grpSp>
      <p:grpSp>
        <p:nvGrpSpPr>
          <p:cNvPr id="450" name="Shape 450"/>
          <p:cNvGrpSpPr/>
          <p:nvPr/>
        </p:nvGrpSpPr>
        <p:grpSpPr>
          <a:xfrm>
            <a:off x="6492998" y="3539900"/>
            <a:ext cx="1099433" cy="781047"/>
            <a:chOff x="5412944" y="3105150"/>
            <a:chExt cx="1099433" cy="781047"/>
          </a:xfrm>
        </p:grpSpPr>
        <p:sp>
          <p:nvSpPr>
            <p:cNvPr id="451" name="Shape 451"/>
            <p:cNvSpPr/>
            <p:nvPr/>
          </p:nvSpPr>
          <p:spPr>
            <a:xfrm>
              <a:off x="5412944" y="3105150"/>
              <a:ext cx="1099433" cy="781047"/>
            </a:xfrm>
            <a:prstGeom prst="roundRect">
              <a:avLst>
                <a:gd fmla="val 4579" name="adj"/>
              </a:avLst>
            </a:prstGeom>
            <a:solidFill>
              <a:srgbClr val="33928A"/>
            </a:solidFill>
            <a:ln cap="flat" cmpd="sng" w="9525">
              <a:solidFill>
                <a:srgbClr val="D8D8D8"/>
              </a:solidFill>
              <a:prstDash val="solid"/>
              <a:round/>
              <a:headEnd len="med" w="med" type="none"/>
              <a:tailEnd len="med" w="med" type="none"/>
            </a:ln>
          </p:spPr>
          <p:txBody>
            <a:bodyPr anchorCtr="0" anchor="t" bIns="0" lIns="320025"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tl val="0"/>
                </a:rPr>
                <a:t>DEA</a:t>
              </a:r>
            </a:p>
          </p:txBody>
        </p:sp>
        <p:sp>
          <p:nvSpPr>
            <p:cNvPr id="452" name="Shape 452"/>
            <p:cNvSpPr/>
            <p:nvPr/>
          </p:nvSpPr>
          <p:spPr>
            <a:xfrm>
              <a:off x="5477046" y="3213241"/>
              <a:ext cx="225280" cy="222166"/>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grpSp>
      <p:grpSp>
        <p:nvGrpSpPr>
          <p:cNvPr id="453" name="Shape 453"/>
          <p:cNvGrpSpPr/>
          <p:nvPr/>
        </p:nvGrpSpPr>
        <p:grpSpPr>
          <a:xfrm>
            <a:off x="6797798" y="3419251"/>
            <a:ext cx="1099433" cy="781047"/>
            <a:chOff x="5412944" y="3105150"/>
            <a:chExt cx="1099433" cy="781047"/>
          </a:xfrm>
        </p:grpSpPr>
        <p:sp>
          <p:nvSpPr>
            <p:cNvPr id="454" name="Shape 454"/>
            <p:cNvSpPr/>
            <p:nvPr/>
          </p:nvSpPr>
          <p:spPr>
            <a:xfrm>
              <a:off x="5412944" y="3105150"/>
              <a:ext cx="1099433" cy="781047"/>
            </a:xfrm>
            <a:prstGeom prst="roundRect">
              <a:avLst>
                <a:gd fmla="val 4579" name="adj"/>
              </a:avLst>
            </a:prstGeom>
            <a:solidFill>
              <a:srgbClr val="33928A"/>
            </a:solidFill>
            <a:ln cap="flat" cmpd="sng" w="9525">
              <a:solidFill>
                <a:srgbClr val="D8D8D8"/>
              </a:solidFill>
              <a:prstDash val="solid"/>
              <a:round/>
              <a:headEnd len="med" w="med" type="none"/>
              <a:tailEnd len="med" w="med" type="none"/>
            </a:ln>
          </p:spPr>
          <p:txBody>
            <a:bodyPr anchorCtr="0" anchor="t" bIns="0" lIns="320025"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tl val="0"/>
                </a:rPr>
                <a:t>DEA</a:t>
              </a:r>
            </a:p>
          </p:txBody>
        </p:sp>
        <p:sp>
          <p:nvSpPr>
            <p:cNvPr id="455" name="Shape 455"/>
            <p:cNvSpPr/>
            <p:nvPr/>
          </p:nvSpPr>
          <p:spPr>
            <a:xfrm>
              <a:off x="5477046" y="3213241"/>
              <a:ext cx="225280" cy="222166"/>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grpSp>
      <p:grpSp>
        <p:nvGrpSpPr>
          <p:cNvPr id="456" name="Shape 456"/>
          <p:cNvGrpSpPr/>
          <p:nvPr/>
        </p:nvGrpSpPr>
        <p:grpSpPr>
          <a:xfrm>
            <a:off x="7102598" y="3298601"/>
            <a:ext cx="1099433" cy="781047"/>
            <a:chOff x="5412944" y="3105150"/>
            <a:chExt cx="1099433" cy="781047"/>
          </a:xfrm>
        </p:grpSpPr>
        <p:sp>
          <p:nvSpPr>
            <p:cNvPr id="457" name="Shape 457"/>
            <p:cNvSpPr/>
            <p:nvPr/>
          </p:nvSpPr>
          <p:spPr>
            <a:xfrm>
              <a:off x="5412944" y="3105150"/>
              <a:ext cx="1099433" cy="781047"/>
            </a:xfrm>
            <a:prstGeom prst="roundRect">
              <a:avLst>
                <a:gd fmla="val 4579" name="adj"/>
              </a:avLst>
            </a:prstGeom>
            <a:solidFill>
              <a:srgbClr val="33928A"/>
            </a:solidFill>
            <a:ln cap="flat" cmpd="sng" w="9525">
              <a:solidFill>
                <a:srgbClr val="D8D8D8"/>
              </a:solidFill>
              <a:prstDash val="solid"/>
              <a:round/>
              <a:headEnd len="med" w="med" type="none"/>
              <a:tailEnd len="med" w="med" type="none"/>
            </a:ln>
          </p:spPr>
          <p:txBody>
            <a:bodyPr anchorCtr="0" anchor="t" bIns="0" lIns="320025"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tl val="0"/>
                </a:rPr>
                <a:t>DEA</a:t>
              </a:r>
            </a:p>
          </p:txBody>
        </p:sp>
        <p:sp>
          <p:nvSpPr>
            <p:cNvPr id="458" name="Shape 458"/>
            <p:cNvSpPr/>
            <p:nvPr/>
          </p:nvSpPr>
          <p:spPr>
            <a:xfrm>
              <a:off x="5477046" y="3213241"/>
              <a:ext cx="225280" cy="222166"/>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grpSp>
      <p:grpSp>
        <p:nvGrpSpPr>
          <p:cNvPr id="459" name="Shape 459"/>
          <p:cNvGrpSpPr/>
          <p:nvPr/>
        </p:nvGrpSpPr>
        <p:grpSpPr>
          <a:xfrm>
            <a:off x="7442778" y="3177951"/>
            <a:ext cx="1099433" cy="781047"/>
            <a:chOff x="5412944" y="3105150"/>
            <a:chExt cx="1099433" cy="781047"/>
          </a:xfrm>
        </p:grpSpPr>
        <p:sp>
          <p:nvSpPr>
            <p:cNvPr id="460" name="Shape 460"/>
            <p:cNvSpPr/>
            <p:nvPr/>
          </p:nvSpPr>
          <p:spPr>
            <a:xfrm>
              <a:off x="5412944" y="3105150"/>
              <a:ext cx="1099433" cy="781047"/>
            </a:xfrm>
            <a:prstGeom prst="roundRect">
              <a:avLst>
                <a:gd fmla="val 4579" name="adj"/>
              </a:avLst>
            </a:prstGeom>
            <a:solidFill>
              <a:srgbClr val="33928A"/>
            </a:solidFill>
            <a:ln cap="flat" cmpd="sng" w="9525">
              <a:solidFill>
                <a:srgbClr val="D8D8D8"/>
              </a:solidFill>
              <a:prstDash val="solid"/>
              <a:round/>
              <a:headEnd len="med" w="med" type="none"/>
              <a:tailEnd len="med" w="med" type="none"/>
            </a:ln>
          </p:spPr>
          <p:txBody>
            <a:bodyPr anchorCtr="0" anchor="t" bIns="0" lIns="320025" rIns="0" tIns="11885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tl val="0"/>
                </a:rPr>
                <a:t>CELL</a:t>
              </a:r>
            </a:p>
          </p:txBody>
        </p:sp>
        <p:sp>
          <p:nvSpPr>
            <p:cNvPr id="461" name="Shape 461"/>
            <p:cNvSpPr/>
            <p:nvPr/>
          </p:nvSpPr>
          <p:spPr>
            <a:xfrm>
              <a:off x="5477046" y="3213241"/>
              <a:ext cx="225280" cy="222166"/>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grpSp>
      <p:sp>
        <p:nvSpPr>
          <p:cNvPr id="462" name="Shape 462"/>
          <p:cNvSpPr txBox="1"/>
          <p:nvPr/>
        </p:nvSpPr>
        <p:spPr>
          <a:xfrm>
            <a:off x="2572901" y="1898425"/>
            <a:ext cx="854721" cy="27699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tl val="0"/>
              </a:rPr>
              <a:t>+ app MD</a:t>
            </a:r>
          </a:p>
        </p:txBody>
      </p:sp>
      <p:sp>
        <p:nvSpPr>
          <p:cNvPr id="463" name="Shape 463"/>
          <p:cNvSpPr/>
          <p:nvPr/>
        </p:nvSpPr>
        <p:spPr>
          <a:xfrm>
            <a:off x="2464591" y="1951133"/>
            <a:ext cx="170214" cy="192038"/>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2"/>
              </a:solidFill>
              <a:latin typeface="Arial"/>
              <a:ea typeface="Arial"/>
              <a:cs typeface="Arial"/>
              <a:sym typeface="Arial"/>
              <a:rtl val="0"/>
            </a:endParaRPr>
          </a:p>
        </p:txBody>
      </p:sp>
      <p:grpSp>
        <p:nvGrpSpPr>
          <p:cNvPr id="464" name="Shape 464"/>
          <p:cNvGrpSpPr/>
          <p:nvPr/>
        </p:nvGrpSpPr>
        <p:grpSpPr>
          <a:xfrm>
            <a:off x="7628806" y="3532083"/>
            <a:ext cx="679851" cy="307777"/>
            <a:chOff x="5588669" y="3459282"/>
            <a:chExt cx="679851" cy="307777"/>
          </a:xfrm>
        </p:grpSpPr>
        <p:sp>
          <p:nvSpPr>
            <p:cNvPr id="465" name="Shape 465"/>
            <p:cNvSpPr/>
            <p:nvPr/>
          </p:nvSpPr>
          <p:spPr>
            <a:xfrm>
              <a:off x="5824996" y="3469012"/>
              <a:ext cx="201273" cy="245736"/>
            </a:xfrm>
            <a:custGeom>
              <a:pathLst>
                <a:path extrusionOk="0" h="120000" w="12000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sp>
          <p:nvSpPr>
            <p:cNvPr id="466" name="Shape 466"/>
            <p:cNvSpPr txBox="1"/>
            <p:nvPr/>
          </p:nvSpPr>
          <p:spPr>
            <a:xfrm>
              <a:off x="5588669" y="3459282"/>
              <a:ext cx="288860" cy="307777"/>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a:t>
              </a:r>
            </a:p>
          </p:txBody>
        </p:sp>
        <p:sp>
          <p:nvSpPr>
            <p:cNvPr id="467" name="Shape 467"/>
            <p:cNvSpPr txBox="1"/>
            <p:nvPr/>
          </p:nvSpPr>
          <p:spPr>
            <a:xfrm>
              <a:off x="5979660" y="3459282"/>
              <a:ext cx="288860" cy="307777"/>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a:t>
              </a:r>
            </a:p>
          </p:txBody>
        </p:sp>
      </p:grpSp>
      <p:sp>
        <p:nvSpPr>
          <p:cNvPr id="468" name="Shape 468"/>
          <p:cNvSpPr txBox="1"/>
          <p:nvPr/>
        </p:nvSpPr>
        <p:spPr>
          <a:xfrm>
            <a:off x="7620000" y="1489466"/>
            <a:ext cx="925253" cy="4616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tl val="0"/>
              </a:rPr>
              <a:t>Service</a:t>
            </a:r>
          </a:p>
          <a:p>
            <a:pPr indent="0" lvl="0" marL="0" marR="0" rtl="0" algn="l">
              <a:lnSpc>
                <a:spcPct val="100000"/>
              </a:lnSpc>
              <a:spcBef>
                <a:spcPts val="0"/>
              </a:spcBef>
              <a:spcAft>
                <a:spcPts val="0"/>
              </a:spcAft>
              <a:buClr>
                <a:schemeClr val="lt1"/>
              </a:buClr>
              <a:buSzPct val="25000"/>
              <a:buFont typeface="Arial"/>
              <a:buNone/>
            </a:pPr>
            <a:r>
              <a:rPr b="0" i="0" lang="en-US" sz="1200" u="none" cap="none" strike="noStrike">
                <a:solidFill>
                  <a:schemeClr val="lt1"/>
                </a:solidFill>
                <a:latin typeface="Arial"/>
                <a:ea typeface="Arial"/>
                <a:cs typeface="Arial"/>
                <a:sym typeface="Arial"/>
                <a:rtl val="0"/>
              </a:rPr>
              <a:t>credentials</a:t>
            </a:r>
          </a:p>
        </p:txBody>
      </p:sp>
      <p:grpSp>
        <p:nvGrpSpPr>
          <p:cNvPr id="469" name="Shape 469"/>
          <p:cNvGrpSpPr/>
          <p:nvPr/>
        </p:nvGrpSpPr>
        <p:grpSpPr>
          <a:xfrm>
            <a:off x="5136867" y="2627912"/>
            <a:ext cx="1584900" cy="443726"/>
            <a:chOff x="4156726" y="1255954"/>
            <a:chExt cx="1565494" cy="443726"/>
          </a:xfrm>
        </p:grpSpPr>
        <p:sp>
          <p:nvSpPr>
            <p:cNvPr id="470" name="Shape 470"/>
            <p:cNvSpPr/>
            <p:nvPr/>
          </p:nvSpPr>
          <p:spPr>
            <a:xfrm>
              <a:off x="4156726" y="1255954"/>
              <a:ext cx="1565494"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tl val="0"/>
                </a:rPr>
                <a:t>Cloud Controller Bridge</a:t>
              </a:r>
            </a:p>
          </p:txBody>
        </p:sp>
        <p:sp>
          <p:nvSpPr>
            <p:cNvPr id="471" name="Shape 471"/>
            <p:cNvSpPr/>
            <p:nvPr/>
          </p:nvSpPr>
          <p:spPr>
            <a:xfrm>
              <a:off x="4203930" y="1408654"/>
              <a:ext cx="218350" cy="216988"/>
            </a:xfrm>
            <a:prstGeom prst="blockArc">
              <a:avLst>
                <a:gd fmla="val 10800000" name="adj1"/>
                <a:gd fmla="val 0" name="adj2"/>
                <a:gd fmla="val 25000" name="adj3"/>
              </a:avLst>
            </a:prstGeom>
            <a:solidFill>
              <a:schemeClr val="lt1"/>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grpSp>
      <p:grpSp>
        <p:nvGrpSpPr>
          <p:cNvPr id="472" name="Shape 472"/>
          <p:cNvGrpSpPr/>
          <p:nvPr/>
        </p:nvGrpSpPr>
        <p:grpSpPr>
          <a:xfrm>
            <a:off x="4970569" y="3784403"/>
            <a:ext cx="1202375" cy="443726"/>
            <a:chOff x="4092278" y="2031466"/>
            <a:chExt cx="1202375" cy="443726"/>
          </a:xfrm>
        </p:grpSpPr>
        <p:sp>
          <p:nvSpPr>
            <p:cNvPr id="473" name="Shape 473"/>
            <p:cNvSpPr/>
            <p:nvPr/>
          </p:nvSpPr>
          <p:spPr>
            <a:xfrm>
              <a:off x="4092278" y="2031466"/>
              <a:ext cx="1202375"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tl val="0"/>
                </a:rPr>
                <a:t>Auctioneer</a:t>
              </a:r>
            </a:p>
          </p:txBody>
        </p:sp>
        <p:sp>
          <p:nvSpPr>
            <p:cNvPr id="474" name="Shape 474"/>
            <p:cNvSpPr/>
            <p:nvPr/>
          </p:nvSpPr>
          <p:spPr>
            <a:xfrm>
              <a:off x="4129173" y="2139291"/>
              <a:ext cx="265141" cy="261002"/>
            </a:xfrm>
            <a:prstGeom prst="quadArrow">
              <a:avLst>
                <a:gd fmla="val 22500" name="adj1"/>
                <a:gd fmla="val 22500" name="adj2"/>
                <a:gd fmla="val 22500" name="adj3"/>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grpSp>
      <p:grpSp>
        <p:nvGrpSpPr>
          <p:cNvPr id="475" name="Shape 475"/>
          <p:cNvGrpSpPr/>
          <p:nvPr/>
        </p:nvGrpSpPr>
        <p:grpSpPr>
          <a:xfrm>
            <a:off x="5142255" y="3279150"/>
            <a:ext cx="777622" cy="443726"/>
            <a:chOff x="6397376" y="1255954"/>
            <a:chExt cx="777622" cy="443726"/>
          </a:xfrm>
        </p:grpSpPr>
        <p:sp>
          <p:nvSpPr>
            <p:cNvPr id="476" name="Shape 476"/>
            <p:cNvSpPr/>
            <p:nvPr/>
          </p:nvSpPr>
          <p:spPr>
            <a:xfrm>
              <a:off x="6397376" y="1255954"/>
              <a:ext cx="777622" cy="443726"/>
            </a:xfrm>
            <a:prstGeom prst="roundRect">
              <a:avLst>
                <a:gd fmla="val 4579" name="adj"/>
              </a:avLst>
            </a:prstGeom>
            <a:solidFill>
              <a:srgbClr val="33928A"/>
            </a:solidFill>
            <a:ln>
              <a:noFill/>
            </a:ln>
          </p:spPr>
          <p:txBody>
            <a:bodyPr anchorCtr="0" anchor="ctr" bIns="0" lIns="3200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tl val="0"/>
                </a:rPr>
                <a:t>BBS</a:t>
              </a:r>
            </a:p>
          </p:txBody>
        </p:sp>
        <p:sp>
          <p:nvSpPr>
            <p:cNvPr id="477" name="Shape 477"/>
            <p:cNvSpPr/>
            <p:nvPr/>
          </p:nvSpPr>
          <p:spPr>
            <a:xfrm>
              <a:off x="6436739" y="1359973"/>
              <a:ext cx="206829" cy="215718"/>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grpSp>
      <p:sp>
        <p:nvSpPr>
          <p:cNvPr id="478" name="Shape 478"/>
          <p:cNvSpPr/>
          <p:nvPr/>
        </p:nvSpPr>
        <p:spPr>
          <a:xfrm rot="-2700000">
            <a:off x="5603449" y="1683241"/>
            <a:ext cx="153021" cy="153021"/>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sp>
        <p:nvSpPr>
          <p:cNvPr id="479" name="Shape 479"/>
          <p:cNvSpPr/>
          <p:nvPr/>
        </p:nvSpPr>
        <p:spPr>
          <a:xfrm rot="-2700000">
            <a:off x="8282276" y="3650334"/>
            <a:ext cx="153021" cy="153021"/>
          </a:xfrm>
          <a:prstGeom prst="teardrop">
            <a:avLst>
              <a:gd fmla="val 149574" name="adj"/>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sp>
        <p:nvSpPr>
          <p:cNvPr id="480" name="Shape 480"/>
          <p:cNvSpPr/>
          <p:nvPr/>
        </p:nvSpPr>
        <p:spPr>
          <a:xfrm>
            <a:off x="5360851" y="1639476"/>
            <a:ext cx="170214" cy="192038"/>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sp>
        <p:nvSpPr>
          <p:cNvPr id="481" name="Shape 481"/>
          <p:cNvSpPr txBox="1"/>
          <p:nvPr>
            <p:ph type="title"/>
          </p:nvPr>
        </p:nvSpPr>
        <p:spPr>
          <a:xfrm>
            <a:off x="366712" y="325437"/>
            <a:ext cx="8410574" cy="722312"/>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rgbClr val="00685D"/>
              </a:buClr>
              <a:buSzPct val="25000"/>
              <a:buFont typeface="Arial"/>
              <a:buNone/>
            </a:pPr>
            <a:r>
              <a:rPr b="0" i="0" lang="en-US" sz="2800" u="none" cap="none" strike="noStrike">
                <a:solidFill>
                  <a:srgbClr val="00685D"/>
                </a:solidFill>
                <a:latin typeface="Arial"/>
                <a:ea typeface="Arial"/>
                <a:cs typeface="Arial"/>
                <a:sym typeface="Arial"/>
                <a:rtl val="0"/>
              </a:rPr>
              <a:t>Deploying </a:t>
            </a:r>
            <a:r>
              <a:rPr b="0" i="1" lang="en-US" sz="2800" u="none" cap="none" strike="noStrike">
                <a:solidFill>
                  <a:srgbClr val="00685D"/>
                </a:solidFill>
                <a:latin typeface="Arial"/>
                <a:ea typeface="Arial"/>
                <a:cs typeface="Arial"/>
                <a:sym typeface="Arial"/>
                <a:rtl val="0"/>
              </a:rPr>
              <a:t>App</a:t>
            </a:r>
            <a:r>
              <a:rPr b="0" i="0" lang="en-US" sz="2800" u="none" cap="none" strike="noStrike">
                <a:solidFill>
                  <a:srgbClr val="00685D"/>
                </a:solidFill>
                <a:latin typeface="Arial"/>
                <a:ea typeface="Arial"/>
                <a:cs typeface="Arial"/>
                <a:sym typeface="Arial"/>
                <a:rtl val="0"/>
              </a:rPr>
              <a:t> to </a:t>
            </a:r>
            <a:br>
              <a:rPr b="0" i="0" lang="en-US" sz="2800" u="none" cap="none" strike="noStrike">
                <a:solidFill>
                  <a:srgbClr val="00685D"/>
                </a:solidFill>
                <a:latin typeface="Arial"/>
                <a:ea typeface="Arial"/>
                <a:cs typeface="Arial"/>
                <a:sym typeface="Arial"/>
                <a:rtl val="0"/>
              </a:rPr>
            </a:br>
            <a:r>
              <a:rPr b="0" i="0" lang="en-US" sz="2800" u="none" cap="none" strike="noStrike">
                <a:solidFill>
                  <a:srgbClr val="00685D"/>
                </a:solidFill>
                <a:latin typeface="Arial"/>
                <a:ea typeface="Arial"/>
                <a:cs typeface="Arial"/>
                <a:sym typeface="Arial"/>
                <a:rtl val="0"/>
              </a:rPr>
              <a:t>Cloud Foundry </a:t>
            </a:r>
            <a:r>
              <a:rPr b="0" i="1" lang="en-US" sz="2800" u="none" cap="none" strike="noStrike">
                <a:solidFill>
                  <a:srgbClr val="00685D"/>
                </a:solidFill>
                <a:latin typeface="Arial"/>
                <a:ea typeface="Arial"/>
                <a:cs typeface="Arial"/>
                <a:sym typeface="Arial"/>
                <a:rtl val="0"/>
              </a:rPr>
              <a:t>Runtime</a:t>
            </a: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5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0" st="0"/>
                                            </p:txEl>
                                          </p:spTgt>
                                        </p:tgtEl>
                                        <p:attrNameLst>
                                          <p:attrName>style.visibility</p:attrName>
                                        </p:attrNameLst>
                                      </p:cBhvr>
                                      <p:to>
                                        <p:strVal val="visible"/>
                                      </p:to>
                                    </p:set>
                                    <p:animEffect filter="fade" transition="in">
                                      <p:cBhvr>
                                        <p:cTn dur="500"/>
                                        <p:tgtEl>
                                          <p:spTgt spid="4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1" st="1"/>
                                            </p:txEl>
                                          </p:spTgt>
                                        </p:tgtEl>
                                        <p:attrNameLst>
                                          <p:attrName>style.visibility</p:attrName>
                                        </p:attrNameLst>
                                      </p:cBhvr>
                                      <p:to>
                                        <p:strVal val="visible"/>
                                      </p:to>
                                    </p:set>
                                    <p:animEffect filter="fade" transition="in">
                                      <p:cBhvr>
                                        <p:cTn dur="500"/>
                                        <p:tgtEl>
                                          <p:spTgt spid="4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2" st="2"/>
                                            </p:txEl>
                                          </p:spTgt>
                                        </p:tgtEl>
                                        <p:attrNameLst>
                                          <p:attrName>style.visibility</p:attrName>
                                        </p:attrNameLst>
                                      </p:cBhvr>
                                      <p:to>
                                        <p:strVal val="visible"/>
                                      </p:to>
                                    </p:set>
                                    <p:animEffect filter="fade" transition="in">
                                      <p:cBhvr>
                                        <p:cTn dur="500"/>
                                        <p:tgtEl>
                                          <p:spTgt spid="43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xEl>
                                              <p:pRg end="3" st="3"/>
                                            </p:txEl>
                                          </p:spTgt>
                                        </p:tgtEl>
                                        <p:attrNameLst>
                                          <p:attrName>style.visibility</p:attrName>
                                        </p:attrNameLst>
                                      </p:cBhvr>
                                      <p:to>
                                        <p:strVal val="visible"/>
                                      </p:to>
                                    </p:set>
                                    <p:animEffect filter="fade" transition="in">
                                      <p:cBhvr>
                                        <p:cTn dur="500"/>
                                        <p:tgtEl>
                                          <p:spTgt spid="43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500"/>
                                        <p:tgtEl>
                                          <p:spTgt spid="44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500"/>
                                        <p:tgtEl>
                                          <p:spTgt spid="44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500"/>
                                        <p:tgtEl>
                                          <p:spTgt spid="46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6" name="Shape 486"/>
        <p:cNvGrpSpPr/>
        <p:nvPr/>
      </p:nvGrpSpPr>
      <p:grpSpPr>
        <a:xfrm>
          <a:off x="0" y="0"/>
          <a:ext cx="0" cy="0"/>
          <a:chOff x="0" y="0"/>
          <a:chExt cx="0" cy="0"/>
        </a:xfrm>
      </p:grpSpPr>
      <p:pic>
        <p:nvPicPr>
          <p:cNvPr id="487" name="Shape 487"/>
          <p:cNvPicPr preferRelativeResize="0"/>
          <p:nvPr/>
        </p:nvPicPr>
        <p:blipFill rotWithShape="1">
          <a:blip r:embed="rId3">
            <a:alphaModFix/>
          </a:blip>
          <a:srcRect b="3749" l="0" r="0" t="14965"/>
          <a:stretch/>
        </p:blipFill>
        <p:spPr>
          <a:xfrm>
            <a:off x="-7019" y="0"/>
            <a:ext cx="9158040" cy="5143499"/>
          </a:xfrm>
          <a:prstGeom prst="rect">
            <a:avLst/>
          </a:prstGeom>
          <a:noFill/>
          <a:ln>
            <a:noFill/>
          </a:ln>
        </p:spPr>
      </p:pic>
      <p:sp>
        <p:nvSpPr>
          <p:cNvPr id="488" name="Shape 488"/>
          <p:cNvSpPr/>
          <p:nvPr/>
        </p:nvSpPr>
        <p:spPr>
          <a:xfrm>
            <a:off x="-7019" y="0"/>
            <a:ext cx="9158040" cy="5143499"/>
          </a:xfrm>
          <a:prstGeom prst="rect">
            <a:avLst/>
          </a:prstGeom>
          <a:solidFill>
            <a:srgbClr val="182730">
              <a:alpha val="61176"/>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rtl val="0"/>
            </a:endParaRPr>
          </a:p>
        </p:txBody>
      </p:sp>
      <p:sp>
        <p:nvSpPr>
          <p:cNvPr id="489" name="Shape 489"/>
          <p:cNvSpPr txBox="1"/>
          <p:nvPr/>
        </p:nvSpPr>
        <p:spPr>
          <a:xfrm>
            <a:off x="623454" y="1498520"/>
            <a:ext cx="7897089" cy="64633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AE9E"/>
              </a:buClr>
              <a:buSzPct val="25000"/>
              <a:buFont typeface="Arial"/>
              <a:buNone/>
            </a:pPr>
            <a:r>
              <a:rPr b="1" i="0" lang="en-US" sz="3600" u="none" cap="none" strike="noStrike">
                <a:solidFill>
                  <a:srgbClr val="00AE9E"/>
                </a:solidFill>
                <a:latin typeface="Arial"/>
                <a:ea typeface="Arial"/>
                <a:cs typeface="Arial"/>
                <a:sym typeface="Arial"/>
                <a:rtl val="0"/>
              </a:rPr>
              <a:t>Data Protection</a:t>
            </a:r>
          </a:p>
        </p:txBody>
      </p:sp>
      <p:sp>
        <p:nvSpPr>
          <p:cNvPr id="490" name="Shape 490"/>
          <p:cNvSpPr txBox="1"/>
          <p:nvPr/>
        </p:nvSpPr>
        <p:spPr>
          <a:xfrm>
            <a:off x="623454" y="2121385"/>
            <a:ext cx="7897089" cy="4616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US" sz="2300" u="none" cap="none" strike="noStrike">
                <a:solidFill>
                  <a:srgbClr val="FFFFFF"/>
                </a:solidFill>
                <a:latin typeface="Arial"/>
                <a:ea typeface="Arial"/>
                <a:cs typeface="Arial"/>
                <a:sym typeface="Arial"/>
                <a:rtl val="0"/>
              </a:rPr>
              <a:t>Data-in-Motion, Data-at-Rest</a:t>
            </a:r>
          </a:p>
        </p:txBody>
      </p:sp>
      <p:pic>
        <p:nvPicPr>
          <p:cNvPr id="491" name="Shape 491"/>
          <p:cNvPicPr preferRelativeResize="0"/>
          <p:nvPr/>
        </p:nvPicPr>
        <p:blipFill rotWithShape="1">
          <a:blip r:embed="rId4">
            <a:alphaModFix/>
          </a:blip>
          <a:srcRect b="0" l="0" r="0" t="0"/>
          <a:stretch/>
        </p:blipFill>
        <p:spPr>
          <a:xfrm>
            <a:off x="8286414" y="4854091"/>
            <a:ext cx="712061" cy="173735"/>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6" name="Shape 496"/>
        <p:cNvGrpSpPr/>
        <p:nvPr/>
      </p:nvGrpSpPr>
      <p:grpSpPr>
        <a:xfrm>
          <a:off x="0" y="0"/>
          <a:ext cx="0" cy="0"/>
          <a:chOff x="0" y="0"/>
          <a:chExt cx="0" cy="0"/>
        </a:xfrm>
      </p:grpSpPr>
      <p:sp>
        <p:nvSpPr>
          <p:cNvPr id="497" name="Shape 497"/>
          <p:cNvSpPr/>
          <p:nvPr/>
        </p:nvSpPr>
        <p:spPr>
          <a:xfrm>
            <a:off x="0" y="4609455"/>
            <a:ext cx="9144000" cy="489222"/>
          </a:xfrm>
          <a:prstGeom prst="rect">
            <a:avLst/>
          </a:prstGeom>
          <a:solidFill>
            <a:schemeClr val="lt1"/>
          </a:solid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2F2F2"/>
              </a:solidFill>
              <a:latin typeface="Roboto"/>
              <a:ea typeface="Roboto"/>
              <a:cs typeface="Roboto"/>
              <a:sym typeface="Roboto"/>
              <a:rtl val="0"/>
            </a:endParaRPr>
          </a:p>
        </p:txBody>
      </p:sp>
      <p:sp>
        <p:nvSpPr>
          <p:cNvPr id="498" name="Shape 498"/>
          <p:cNvSpPr txBox="1"/>
          <p:nvPr>
            <p:ph type="title"/>
          </p:nvPr>
        </p:nvSpPr>
        <p:spPr>
          <a:xfrm>
            <a:off x="366712" y="325437"/>
            <a:ext cx="8410574" cy="460373"/>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rgbClr val="00685D"/>
              </a:buClr>
              <a:buSzPct val="25000"/>
              <a:buFont typeface="Arial"/>
              <a:buNone/>
            </a:pPr>
            <a:r>
              <a:rPr b="0" i="0" lang="en-US" sz="3600" u="none" cap="none" strike="noStrike">
                <a:solidFill>
                  <a:srgbClr val="00685D"/>
                </a:solidFill>
                <a:latin typeface="Arial"/>
                <a:ea typeface="Arial"/>
                <a:cs typeface="Arial"/>
                <a:sym typeface="Arial"/>
                <a:rtl val="0"/>
              </a:rPr>
              <a:t>Elastic Runtime High Level Architecture</a:t>
            </a:r>
          </a:p>
        </p:txBody>
      </p:sp>
      <p:grpSp>
        <p:nvGrpSpPr>
          <p:cNvPr id="499" name="Shape 499"/>
          <p:cNvGrpSpPr/>
          <p:nvPr/>
        </p:nvGrpSpPr>
        <p:grpSpPr>
          <a:xfrm>
            <a:off x="2805950" y="866961"/>
            <a:ext cx="3271753" cy="382405"/>
            <a:chOff x="525850" y="939503"/>
            <a:chExt cx="3271753" cy="382405"/>
          </a:xfrm>
        </p:grpSpPr>
        <p:pic>
          <p:nvPicPr>
            <p:cNvPr id="500" name="Shape 500"/>
            <p:cNvPicPr preferRelativeResize="0"/>
            <p:nvPr/>
          </p:nvPicPr>
          <p:blipFill rotWithShape="1">
            <a:blip r:embed="rId3">
              <a:alphaModFix/>
            </a:blip>
            <a:srcRect b="0" l="0" r="0" t="0"/>
            <a:stretch/>
          </p:blipFill>
          <p:spPr>
            <a:xfrm>
              <a:off x="525850" y="939504"/>
              <a:ext cx="325254" cy="325254"/>
            </a:xfrm>
            <a:prstGeom prst="rect">
              <a:avLst/>
            </a:prstGeom>
            <a:noFill/>
            <a:ln>
              <a:noFill/>
            </a:ln>
          </p:spPr>
        </p:pic>
        <p:pic>
          <p:nvPicPr>
            <p:cNvPr id="501" name="Shape 501"/>
            <p:cNvPicPr preferRelativeResize="0"/>
            <p:nvPr/>
          </p:nvPicPr>
          <p:blipFill rotWithShape="1">
            <a:blip r:embed="rId4">
              <a:alphaModFix/>
            </a:blip>
            <a:srcRect b="0" l="0" r="0" t="0"/>
            <a:stretch/>
          </p:blipFill>
          <p:spPr>
            <a:xfrm>
              <a:off x="2630496" y="939504"/>
              <a:ext cx="325254" cy="325254"/>
            </a:xfrm>
            <a:prstGeom prst="rect">
              <a:avLst/>
            </a:prstGeom>
            <a:noFill/>
            <a:ln>
              <a:noFill/>
            </a:ln>
          </p:spPr>
        </p:pic>
        <p:pic>
          <p:nvPicPr>
            <p:cNvPr id="502" name="Shape 502"/>
            <p:cNvPicPr preferRelativeResize="0"/>
            <p:nvPr/>
          </p:nvPicPr>
          <p:blipFill rotWithShape="1">
            <a:blip r:embed="rId5">
              <a:alphaModFix/>
            </a:blip>
            <a:srcRect b="0" l="0" r="0" t="0"/>
            <a:stretch/>
          </p:blipFill>
          <p:spPr>
            <a:xfrm>
              <a:off x="1788638" y="939504"/>
              <a:ext cx="325254" cy="325254"/>
            </a:xfrm>
            <a:prstGeom prst="rect">
              <a:avLst/>
            </a:prstGeom>
            <a:noFill/>
            <a:ln>
              <a:noFill/>
            </a:ln>
          </p:spPr>
        </p:pic>
        <p:pic>
          <p:nvPicPr>
            <p:cNvPr id="503" name="Shape 503"/>
            <p:cNvPicPr preferRelativeResize="0"/>
            <p:nvPr/>
          </p:nvPicPr>
          <p:blipFill rotWithShape="1">
            <a:blip r:embed="rId6">
              <a:alphaModFix/>
            </a:blip>
            <a:srcRect b="0" l="0" r="0" t="0"/>
            <a:stretch/>
          </p:blipFill>
          <p:spPr>
            <a:xfrm>
              <a:off x="3051425" y="939504"/>
              <a:ext cx="325254" cy="325254"/>
            </a:xfrm>
            <a:prstGeom prst="rect">
              <a:avLst/>
            </a:prstGeom>
            <a:noFill/>
            <a:ln>
              <a:noFill/>
            </a:ln>
          </p:spPr>
        </p:pic>
        <p:pic>
          <p:nvPicPr>
            <p:cNvPr id="504" name="Shape 504"/>
            <p:cNvPicPr preferRelativeResize="0"/>
            <p:nvPr/>
          </p:nvPicPr>
          <p:blipFill rotWithShape="1">
            <a:blip r:embed="rId7">
              <a:alphaModFix/>
            </a:blip>
            <a:srcRect b="0" l="0" r="0" t="0"/>
            <a:stretch/>
          </p:blipFill>
          <p:spPr>
            <a:xfrm>
              <a:off x="1367708" y="939504"/>
              <a:ext cx="325254" cy="325254"/>
            </a:xfrm>
            <a:prstGeom prst="rect">
              <a:avLst/>
            </a:prstGeom>
            <a:noFill/>
            <a:ln>
              <a:noFill/>
            </a:ln>
          </p:spPr>
        </p:pic>
        <p:pic>
          <p:nvPicPr>
            <p:cNvPr id="505" name="Shape 505"/>
            <p:cNvPicPr preferRelativeResize="0"/>
            <p:nvPr/>
          </p:nvPicPr>
          <p:blipFill rotWithShape="1">
            <a:blip r:embed="rId8">
              <a:alphaModFix/>
            </a:blip>
            <a:srcRect b="0" l="0" r="0" t="0"/>
            <a:stretch/>
          </p:blipFill>
          <p:spPr>
            <a:xfrm>
              <a:off x="946779" y="939504"/>
              <a:ext cx="325254" cy="325254"/>
            </a:xfrm>
            <a:prstGeom prst="rect">
              <a:avLst/>
            </a:prstGeom>
            <a:noFill/>
            <a:ln>
              <a:noFill/>
            </a:ln>
          </p:spPr>
        </p:pic>
        <p:pic>
          <p:nvPicPr>
            <p:cNvPr id="506" name="Shape 506"/>
            <p:cNvPicPr preferRelativeResize="0"/>
            <p:nvPr/>
          </p:nvPicPr>
          <p:blipFill rotWithShape="1">
            <a:blip r:embed="rId9">
              <a:alphaModFix/>
            </a:blip>
            <a:srcRect b="0" l="0" r="0" t="0"/>
            <a:stretch/>
          </p:blipFill>
          <p:spPr>
            <a:xfrm>
              <a:off x="3472353" y="939503"/>
              <a:ext cx="325250" cy="325253"/>
            </a:xfrm>
            <a:prstGeom prst="rect">
              <a:avLst/>
            </a:prstGeom>
            <a:noFill/>
            <a:ln>
              <a:noFill/>
            </a:ln>
          </p:spPr>
        </p:pic>
        <p:pic>
          <p:nvPicPr>
            <p:cNvPr id="507" name="Shape 507"/>
            <p:cNvPicPr preferRelativeResize="0"/>
            <p:nvPr/>
          </p:nvPicPr>
          <p:blipFill rotWithShape="1">
            <a:blip r:embed="rId10">
              <a:alphaModFix/>
            </a:blip>
            <a:srcRect b="0" l="0" r="0" t="0"/>
            <a:stretch/>
          </p:blipFill>
          <p:spPr>
            <a:xfrm>
              <a:off x="2209566" y="939504"/>
              <a:ext cx="325254" cy="325254"/>
            </a:xfrm>
            <a:prstGeom prst="rect">
              <a:avLst/>
            </a:prstGeom>
            <a:noFill/>
            <a:ln>
              <a:noFill/>
            </a:ln>
          </p:spPr>
        </p:pic>
        <p:cxnSp>
          <p:nvCxnSpPr>
            <p:cNvPr id="508" name="Shape 508"/>
            <p:cNvCxnSpPr/>
            <p:nvPr/>
          </p:nvCxnSpPr>
          <p:spPr>
            <a:xfrm rot="-5400000">
              <a:off x="2161726" y="-151341"/>
              <a:ext cx="0" cy="2946499"/>
            </a:xfrm>
            <a:prstGeom prst="bentConnector3">
              <a:avLst>
                <a:gd fmla="val 924351574" name="adj1"/>
              </a:avLst>
            </a:prstGeom>
            <a:noFill/>
            <a:ln cap="flat" cmpd="sng" w="19050">
              <a:solidFill>
                <a:schemeClr val="lt2"/>
              </a:solidFill>
              <a:prstDash val="solid"/>
              <a:round/>
              <a:headEnd len="med" w="med" type="none"/>
              <a:tailEnd len="med" w="med" type="none"/>
            </a:ln>
          </p:spPr>
        </p:cxnSp>
        <p:cxnSp>
          <p:nvCxnSpPr>
            <p:cNvPr id="509" name="Shape 509"/>
            <p:cNvCxnSpPr>
              <a:stCxn id="505" idx="2"/>
              <a:endCxn id="503" idx="2"/>
            </p:cNvCxnSpPr>
            <p:nvPr/>
          </p:nvCxnSpPr>
          <p:spPr>
            <a:xfrm flipH="1" rot="-5400000">
              <a:off x="2161356" y="212808"/>
              <a:ext cx="600" cy="2104500"/>
            </a:xfrm>
            <a:prstGeom prst="bentConnector3">
              <a:avLst>
                <a:gd fmla="val 24918217" name="adj1"/>
              </a:avLst>
            </a:prstGeom>
            <a:noFill/>
            <a:ln cap="flat" cmpd="sng" w="19050">
              <a:solidFill>
                <a:schemeClr val="lt2"/>
              </a:solidFill>
              <a:prstDash val="solid"/>
              <a:round/>
              <a:headEnd len="med" w="med" type="none"/>
              <a:tailEnd len="med" w="med" type="none"/>
            </a:ln>
          </p:spPr>
        </p:cxnSp>
        <p:cxnSp>
          <p:nvCxnSpPr>
            <p:cNvPr id="510" name="Shape 510"/>
            <p:cNvCxnSpPr>
              <a:stCxn id="504" idx="2"/>
              <a:endCxn id="501" idx="2"/>
            </p:cNvCxnSpPr>
            <p:nvPr/>
          </p:nvCxnSpPr>
          <p:spPr>
            <a:xfrm flipH="1" rot="-5400000">
              <a:off x="2161385" y="633708"/>
              <a:ext cx="600" cy="1262700"/>
            </a:xfrm>
            <a:prstGeom prst="bentConnector3">
              <a:avLst>
                <a:gd fmla="val 24938130" name="adj1"/>
              </a:avLst>
            </a:prstGeom>
            <a:noFill/>
            <a:ln cap="flat" cmpd="sng" w="19050">
              <a:solidFill>
                <a:schemeClr val="lt2"/>
              </a:solidFill>
              <a:prstDash val="solid"/>
              <a:round/>
              <a:headEnd len="med" w="med" type="none"/>
              <a:tailEnd len="med" w="med" type="none"/>
            </a:ln>
          </p:spPr>
        </p:cxnSp>
        <p:cxnSp>
          <p:nvCxnSpPr>
            <p:cNvPr id="511" name="Shape 511"/>
            <p:cNvCxnSpPr>
              <a:stCxn id="502" idx="2"/>
              <a:endCxn id="507" idx="2"/>
            </p:cNvCxnSpPr>
            <p:nvPr/>
          </p:nvCxnSpPr>
          <p:spPr>
            <a:xfrm flipH="1" rot="-5400000">
              <a:off x="2161415" y="1054608"/>
              <a:ext cx="600" cy="420900"/>
            </a:xfrm>
            <a:prstGeom prst="bentConnector3">
              <a:avLst>
                <a:gd fmla="val 24918185" name="adj1"/>
              </a:avLst>
            </a:prstGeom>
            <a:noFill/>
            <a:ln cap="flat" cmpd="sng" w="19050">
              <a:solidFill>
                <a:schemeClr val="lt2"/>
              </a:solidFill>
              <a:prstDash val="solid"/>
              <a:round/>
              <a:headEnd len="med" w="med" type="none"/>
              <a:tailEnd len="med" w="med" type="none"/>
            </a:ln>
          </p:spPr>
        </p:cxnSp>
      </p:grpSp>
      <p:sp>
        <p:nvSpPr>
          <p:cNvPr id="512" name="Shape 512"/>
          <p:cNvSpPr/>
          <p:nvPr/>
        </p:nvSpPr>
        <p:spPr>
          <a:xfrm>
            <a:off x="2460033" y="1342229"/>
            <a:ext cx="3884984" cy="2466323"/>
          </a:xfrm>
          <a:prstGeom prst="roundRect">
            <a:avLst>
              <a:gd fmla="val 1618" name="adj"/>
            </a:avLst>
          </a:prstGeom>
          <a:solidFill>
            <a:schemeClr val="accent5"/>
          </a:solidFill>
          <a:ln>
            <a:noFill/>
          </a:ln>
        </p:spPr>
        <p:txBody>
          <a:bodyPr anchorCtr="0" anchor="b"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1" i="0" lang="en-US" sz="1200" u="none" cap="none" strike="noStrike">
                <a:solidFill>
                  <a:srgbClr val="FFFFFF"/>
                </a:solidFill>
                <a:latin typeface="Arial"/>
                <a:ea typeface="Arial"/>
                <a:cs typeface="Arial"/>
                <a:sym typeface="Arial"/>
                <a:rtl val="0"/>
              </a:rPr>
              <a:t>Pivotal CF Elastic Runtime</a:t>
            </a:r>
          </a:p>
        </p:txBody>
      </p:sp>
      <p:sp>
        <p:nvSpPr>
          <p:cNvPr id="513" name="Shape 513"/>
          <p:cNvSpPr/>
          <p:nvPr/>
        </p:nvSpPr>
        <p:spPr>
          <a:xfrm>
            <a:off x="2534268" y="1415094"/>
            <a:ext cx="2687452" cy="213867"/>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tl val="0"/>
              </a:rPr>
              <a:t>Dynamic Router</a:t>
            </a:r>
          </a:p>
        </p:txBody>
      </p:sp>
      <p:sp>
        <p:nvSpPr>
          <p:cNvPr id="514" name="Shape 514"/>
          <p:cNvSpPr/>
          <p:nvPr/>
        </p:nvSpPr>
        <p:spPr>
          <a:xfrm>
            <a:off x="4515778" y="1444645"/>
            <a:ext cx="161925" cy="154451"/>
          </a:xfrm>
          <a:custGeom>
            <a:pathLst>
              <a:path extrusionOk="0" h="120000" w="12000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000" u="none" cap="none" strike="noStrike">
              <a:solidFill>
                <a:srgbClr val="FFFFFF"/>
              </a:solidFill>
              <a:latin typeface="Arial"/>
              <a:ea typeface="Arial"/>
              <a:cs typeface="Arial"/>
              <a:sym typeface="Arial"/>
              <a:rtl val="0"/>
            </a:endParaRPr>
          </a:p>
        </p:txBody>
      </p:sp>
      <p:sp>
        <p:nvSpPr>
          <p:cNvPr id="515" name="Shape 515"/>
          <p:cNvSpPr/>
          <p:nvPr/>
        </p:nvSpPr>
        <p:spPr>
          <a:xfrm>
            <a:off x="2540318" y="1700218"/>
            <a:ext cx="1327487" cy="214300"/>
          </a:xfrm>
          <a:prstGeom prst="roundRect">
            <a:avLst>
              <a:gd fmla="val 9038"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tl val="0"/>
              </a:rPr>
              <a:t>OAuth 2.0 Server (UAA)</a:t>
            </a:r>
          </a:p>
        </p:txBody>
      </p:sp>
      <p:sp>
        <p:nvSpPr>
          <p:cNvPr id="516" name="Shape 516"/>
          <p:cNvSpPr/>
          <p:nvPr/>
        </p:nvSpPr>
        <p:spPr>
          <a:xfrm>
            <a:off x="2536000" y="2543359"/>
            <a:ext cx="1855412" cy="705740"/>
          </a:xfrm>
          <a:prstGeom prst="roundRect">
            <a:avLst>
              <a:gd fmla="val 2039" name="adj"/>
            </a:avLst>
          </a:prstGeom>
          <a:solidFill>
            <a:srgbClr val="33928A"/>
          </a:solidFill>
          <a:ln>
            <a:noFill/>
          </a:ln>
        </p:spPr>
        <p:txBody>
          <a:bodyPr anchorCtr="0" anchor="t"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tl val="0"/>
              </a:rPr>
              <a:t>CELL</a:t>
            </a:r>
          </a:p>
        </p:txBody>
      </p:sp>
      <p:sp>
        <p:nvSpPr>
          <p:cNvPr id="517" name="Shape 517"/>
          <p:cNvSpPr/>
          <p:nvPr/>
        </p:nvSpPr>
        <p:spPr>
          <a:xfrm>
            <a:off x="2576590" y="2738949"/>
            <a:ext cx="1784820" cy="211485"/>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tl val="0"/>
              </a:rPr>
              <a:t>Garden</a:t>
            </a:r>
          </a:p>
        </p:txBody>
      </p:sp>
      <p:sp>
        <p:nvSpPr>
          <p:cNvPr id="518" name="Shape 518"/>
          <p:cNvSpPr/>
          <p:nvPr/>
        </p:nvSpPr>
        <p:spPr>
          <a:xfrm>
            <a:off x="2576590" y="2995633"/>
            <a:ext cx="1784820" cy="211485"/>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tl val="0"/>
              </a:rPr>
              <a:t>Build Packs</a:t>
            </a:r>
          </a:p>
        </p:txBody>
      </p:sp>
      <p:sp>
        <p:nvSpPr>
          <p:cNvPr id="519" name="Shape 519"/>
          <p:cNvSpPr/>
          <p:nvPr/>
        </p:nvSpPr>
        <p:spPr>
          <a:xfrm>
            <a:off x="4034312" y="2763316"/>
            <a:ext cx="152694" cy="164322"/>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000" u="none" cap="none" strike="noStrike">
              <a:solidFill>
                <a:srgbClr val="FFFFFF"/>
              </a:solidFill>
              <a:latin typeface="Arial"/>
              <a:ea typeface="Arial"/>
              <a:cs typeface="Arial"/>
              <a:sym typeface="Arial"/>
              <a:rtl val="0"/>
            </a:endParaRPr>
          </a:p>
        </p:txBody>
      </p:sp>
      <p:sp>
        <p:nvSpPr>
          <p:cNvPr id="520" name="Shape 520"/>
          <p:cNvSpPr/>
          <p:nvPr/>
        </p:nvSpPr>
        <p:spPr>
          <a:xfrm>
            <a:off x="4056014" y="3017918"/>
            <a:ext cx="141341" cy="164604"/>
          </a:xfrm>
          <a:custGeom>
            <a:pathLst>
              <a:path extrusionOk="0" h="120000" w="12000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000" u="none" cap="none" strike="noStrike">
              <a:solidFill>
                <a:srgbClr val="FFFFFF"/>
              </a:solidFill>
              <a:latin typeface="Arial"/>
              <a:ea typeface="Arial"/>
              <a:cs typeface="Arial"/>
              <a:sym typeface="Arial"/>
              <a:rtl val="0"/>
            </a:endParaRPr>
          </a:p>
        </p:txBody>
      </p:sp>
      <p:sp>
        <p:nvSpPr>
          <p:cNvPr id="521" name="Shape 521"/>
          <p:cNvSpPr/>
          <p:nvPr/>
        </p:nvSpPr>
        <p:spPr>
          <a:xfrm>
            <a:off x="3898367" y="1700218"/>
            <a:ext cx="1327487" cy="214300"/>
          </a:xfrm>
          <a:prstGeom prst="roundRect">
            <a:avLst>
              <a:gd fmla="val 9038"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tl val="0"/>
              </a:rPr>
              <a:t>Login Server</a:t>
            </a:r>
          </a:p>
        </p:txBody>
      </p:sp>
      <p:sp>
        <p:nvSpPr>
          <p:cNvPr id="522" name="Shape 522"/>
          <p:cNvSpPr/>
          <p:nvPr/>
        </p:nvSpPr>
        <p:spPr>
          <a:xfrm>
            <a:off x="4882571" y="1768509"/>
            <a:ext cx="224904" cy="108636"/>
          </a:xfrm>
          <a:custGeom>
            <a:pathLst>
              <a:path extrusionOk="0" h="120000" w="12000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anchorCtr="0" anchor="ctr" bIns="45700" lIns="91425" rIns="91425" tIns="45700">
            <a:noAutofit/>
          </a:bodyPr>
          <a:lstStyle/>
          <a:p>
            <a:pPr indent="0" lvl="0" marL="0" marR="0" rtl="0" algn="r">
              <a:lnSpc>
                <a:spcPct val="100000"/>
              </a:lnSpc>
              <a:spcBef>
                <a:spcPts val="0"/>
              </a:spcBef>
              <a:spcAft>
                <a:spcPts val="0"/>
              </a:spcAft>
              <a:buClr>
                <a:schemeClr val="dk1"/>
              </a:buClr>
              <a:buFont typeface="Arial"/>
              <a:buNone/>
            </a:pPr>
            <a:r>
              <a:t/>
            </a:r>
            <a:endParaRPr b="0" i="0" sz="900" u="none" cap="none" strike="noStrike">
              <a:solidFill>
                <a:srgbClr val="FFFFFF"/>
              </a:solidFill>
              <a:latin typeface="Arial"/>
              <a:ea typeface="Arial"/>
              <a:cs typeface="Arial"/>
              <a:sym typeface="Arial"/>
              <a:rtl val="0"/>
            </a:endParaRPr>
          </a:p>
        </p:txBody>
      </p:sp>
      <p:sp>
        <p:nvSpPr>
          <p:cNvPr id="523" name="Shape 523"/>
          <p:cNvSpPr/>
          <p:nvPr/>
        </p:nvSpPr>
        <p:spPr>
          <a:xfrm>
            <a:off x="2534271" y="1968450"/>
            <a:ext cx="861600" cy="182699"/>
          </a:xfrm>
          <a:prstGeom prst="roundRect">
            <a:avLst>
              <a:gd fmla="val 9038"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800" u="none" cap="none" strike="noStrike">
                <a:solidFill>
                  <a:srgbClr val="F2F2F2"/>
                </a:solidFill>
                <a:latin typeface="Calibri"/>
                <a:ea typeface="Calibri"/>
                <a:cs typeface="Calibri"/>
                <a:sym typeface="Calibri"/>
                <a:rtl val="0"/>
              </a:rPr>
              <a:t>CC &amp; CC Bridge</a:t>
            </a:r>
          </a:p>
        </p:txBody>
      </p:sp>
      <p:sp>
        <p:nvSpPr>
          <p:cNvPr id="524" name="Shape 524"/>
          <p:cNvSpPr/>
          <p:nvPr/>
        </p:nvSpPr>
        <p:spPr>
          <a:xfrm>
            <a:off x="4432871" y="2544517"/>
            <a:ext cx="795809" cy="705329"/>
          </a:xfrm>
          <a:prstGeom prst="roundRect">
            <a:avLst>
              <a:gd fmla="val 2039" name="adj"/>
            </a:avLst>
          </a:prstGeom>
          <a:solidFill>
            <a:srgbClr val="33928A"/>
          </a:solidFill>
          <a:ln>
            <a:noFill/>
          </a:ln>
        </p:spPr>
        <p:txBody>
          <a:bodyPr anchorCtr="0" anchor="t"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tl val="0"/>
              </a:rPr>
              <a:t>Blob Store</a:t>
            </a:r>
          </a:p>
        </p:txBody>
      </p:sp>
      <p:sp>
        <p:nvSpPr>
          <p:cNvPr id="525" name="Shape 525"/>
          <p:cNvSpPr/>
          <p:nvPr/>
        </p:nvSpPr>
        <p:spPr>
          <a:xfrm>
            <a:off x="2538400" y="2251138"/>
            <a:ext cx="2687452" cy="213790"/>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tl val="0"/>
              </a:rPr>
              <a:t>BBS/etcd</a:t>
            </a:r>
          </a:p>
        </p:txBody>
      </p:sp>
      <p:sp>
        <p:nvSpPr>
          <p:cNvPr id="526" name="Shape 526"/>
          <p:cNvSpPr/>
          <p:nvPr/>
        </p:nvSpPr>
        <p:spPr>
          <a:xfrm>
            <a:off x="2534268" y="3307762"/>
            <a:ext cx="889196" cy="213790"/>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tl val="0"/>
              </a:rPr>
              <a:t>Sys Log </a:t>
            </a:r>
          </a:p>
        </p:txBody>
      </p:sp>
      <p:sp>
        <p:nvSpPr>
          <p:cNvPr id="527" name="Shape 527"/>
          <p:cNvSpPr/>
          <p:nvPr/>
        </p:nvSpPr>
        <p:spPr>
          <a:xfrm rot="-10345447">
            <a:off x="4712579" y="2272821"/>
            <a:ext cx="205847" cy="173258"/>
          </a:xfrm>
          <a:custGeom>
            <a:pathLst>
              <a:path extrusionOk="0" h="120000" w="12000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000" u="none" cap="none" strike="noStrike">
              <a:solidFill>
                <a:srgbClr val="FFFFFF"/>
              </a:solidFill>
              <a:latin typeface="Arial"/>
              <a:ea typeface="Arial"/>
              <a:cs typeface="Arial"/>
              <a:sym typeface="Arial"/>
              <a:rtl val="0"/>
            </a:endParaRPr>
          </a:p>
        </p:txBody>
      </p:sp>
      <p:sp>
        <p:nvSpPr>
          <p:cNvPr id="528" name="Shape 528"/>
          <p:cNvSpPr/>
          <p:nvPr/>
        </p:nvSpPr>
        <p:spPr>
          <a:xfrm rot="-5400000">
            <a:off x="5290154" y="2421361"/>
            <a:ext cx="2484393" cy="289988"/>
          </a:xfrm>
          <a:prstGeom prst="roundRect">
            <a:avLst>
              <a:gd fmla="val 17740" name="adj"/>
            </a:avLst>
          </a:prstGeom>
          <a:solidFill>
            <a:srgbClr val="137DA0"/>
          </a:solidFill>
          <a:ln>
            <a:noFill/>
          </a:ln>
        </p:spPr>
        <p:txBody>
          <a:bodyPr anchorCtr="0" anchor="ctr"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Service Brokers</a:t>
            </a:r>
          </a:p>
        </p:txBody>
      </p:sp>
      <p:sp>
        <p:nvSpPr>
          <p:cNvPr id="529" name="Shape 529"/>
          <p:cNvSpPr/>
          <p:nvPr/>
        </p:nvSpPr>
        <p:spPr>
          <a:xfrm rot="-5400000">
            <a:off x="6461964" y="1646732"/>
            <a:ext cx="159793" cy="152418"/>
          </a:xfrm>
          <a:custGeom>
            <a:pathLst>
              <a:path extrusionOk="0" h="120000" w="12000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000" u="none" cap="none" strike="noStrike">
              <a:solidFill>
                <a:srgbClr val="FFFFFF"/>
              </a:solidFill>
              <a:latin typeface="Arial"/>
              <a:ea typeface="Arial"/>
              <a:cs typeface="Arial"/>
              <a:sym typeface="Arial"/>
              <a:rtl val="0"/>
            </a:endParaRPr>
          </a:p>
        </p:txBody>
      </p:sp>
      <p:sp>
        <p:nvSpPr>
          <p:cNvPr id="530" name="Shape 530"/>
          <p:cNvSpPr/>
          <p:nvPr/>
        </p:nvSpPr>
        <p:spPr>
          <a:xfrm>
            <a:off x="3494903" y="3307762"/>
            <a:ext cx="867795" cy="213790"/>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tl val="0"/>
              </a:rPr>
              <a:t>Collector</a:t>
            </a:r>
          </a:p>
        </p:txBody>
      </p:sp>
      <p:sp>
        <p:nvSpPr>
          <p:cNvPr id="531" name="Shape 531"/>
          <p:cNvSpPr/>
          <p:nvPr/>
        </p:nvSpPr>
        <p:spPr>
          <a:xfrm>
            <a:off x="4432871" y="3307762"/>
            <a:ext cx="784488" cy="213790"/>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tl val="0"/>
              </a:rPr>
              <a:t>App Log </a:t>
            </a:r>
          </a:p>
        </p:txBody>
      </p:sp>
      <p:sp>
        <p:nvSpPr>
          <p:cNvPr id="532" name="Shape 532"/>
          <p:cNvSpPr/>
          <p:nvPr/>
        </p:nvSpPr>
        <p:spPr>
          <a:xfrm>
            <a:off x="5731526" y="1347419"/>
            <a:ext cx="630439" cy="230832"/>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3F3F3F"/>
              </a:buClr>
              <a:buSzPct val="25000"/>
              <a:buFont typeface="Calibri"/>
              <a:buNone/>
            </a:pPr>
            <a:r>
              <a:rPr b="0" i="0" lang="en-US" sz="900" u="none" cap="none" strike="noStrike">
                <a:solidFill>
                  <a:srgbClr val="3F3F3F"/>
                </a:solidFill>
                <a:latin typeface="Calibri"/>
                <a:ea typeface="Calibri"/>
                <a:cs typeface="Calibri"/>
                <a:sym typeface="Calibri"/>
                <a:rtl val="0"/>
              </a:rPr>
              <a:t>ROUTING</a:t>
            </a:r>
          </a:p>
        </p:txBody>
      </p:sp>
      <p:sp>
        <p:nvSpPr>
          <p:cNvPr id="533" name="Shape 533"/>
          <p:cNvSpPr/>
          <p:nvPr/>
        </p:nvSpPr>
        <p:spPr>
          <a:xfrm>
            <a:off x="5333619" y="1671416"/>
            <a:ext cx="1034393" cy="230832"/>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3F3F3F"/>
              </a:buClr>
              <a:buSzPct val="25000"/>
              <a:buFont typeface="Calibri"/>
              <a:buNone/>
            </a:pPr>
            <a:r>
              <a:rPr b="0" i="0" lang="en-US" sz="900" u="none" cap="none" strike="noStrike">
                <a:solidFill>
                  <a:srgbClr val="3F3F3F"/>
                </a:solidFill>
                <a:latin typeface="Calibri"/>
                <a:ea typeface="Calibri"/>
                <a:cs typeface="Calibri"/>
                <a:sym typeface="Calibri"/>
                <a:rtl val="0"/>
              </a:rPr>
              <a:t>AUTHENTICATION</a:t>
            </a:r>
          </a:p>
        </p:txBody>
      </p:sp>
      <p:sp>
        <p:nvSpPr>
          <p:cNvPr id="534" name="Shape 534"/>
          <p:cNvSpPr/>
          <p:nvPr/>
        </p:nvSpPr>
        <p:spPr>
          <a:xfrm>
            <a:off x="5493987" y="1933759"/>
            <a:ext cx="867974" cy="230832"/>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3F3F3F"/>
              </a:buClr>
              <a:buSzPct val="25000"/>
              <a:buFont typeface="Calibri"/>
              <a:buNone/>
            </a:pPr>
            <a:r>
              <a:rPr b="0" i="0" lang="en-US" sz="900" u="none" cap="none" strike="noStrike">
                <a:solidFill>
                  <a:srgbClr val="3F3F3F"/>
                </a:solidFill>
                <a:latin typeface="Calibri"/>
                <a:ea typeface="Calibri"/>
                <a:cs typeface="Calibri"/>
                <a:sym typeface="Calibri"/>
                <a:rtl val="0"/>
              </a:rPr>
              <a:t>APP LIFECYCLE</a:t>
            </a:r>
          </a:p>
        </p:txBody>
      </p:sp>
      <p:sp>
        <p:nvSpPr>
          <p:cNvPr id="535" name="Shape 535"/>
          <p:cNvSpPr/>
          <p:nvPr/>
        </p:nvSpPr>
        <p:spPr>
          <a:xfrm>
            <a:off x="5515203" y="2555026"/>
            <a:ext cx="846763" cy="369332"/>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3F3F3F"/>
              </a:buClr>
              <a:buSzPct val="25000"/>
              <a:buFont typeface="Calibri"/>
              <a:buNone/>
            </a:pPr>
            <a:r>
              <a:rPr b="0" i="0" lang="en-US" sz="900" u="none" cap="none" strike="noStrike">
                <a:solidFill>
                  <a:srgbClr val="3F3F3F"/>
                </a:solidFill>
                <a:latin typeface="Calibri"/>
                <a:ea typeface="Calibri"/>
                <a:cs typeface="Calibri"/>
                <a:sym typeface="Calibri"/>
                <a:rtl val="0"/>
              </a:rPr>
              <a:t>APP STORAGE</a:t>
            </a:r>
          </a:p>
          <a:p>
            <a:pPr indent="0" lvl="0" marL="0" marR="0" rtl="0" algn="r">
              <a:lnSpc>
                <a:spcPct val="100000"/>
              </a:lnSpc>
              <a:spcBef>
                <a:spcPts val="0"/>
              </a:spcBef>
              <a:spcAft>
                <a:spcPts val="0"/>
              </a:spcAft>
              <a:buClr>
                <a:srgbClr val="3F3F3F"/>
              </a:buClr>
              <a:buSzPct val="25000"/>
              <a:buFont typeface="Calibri"/>
              <a:buNone/>
            </a:pPr>
            <a:r>
              <a:rPr b="0" i="0" lang="en-US" sz="900" u="none" cap="none" strike="noStrike">
                <a:solidFill>
                  <a:srgbClr val="3F3F3F"/>
                </a:solidFill>
                <a:latin typeface="Calibri"/>
                <a:ea typeface="Calibri"/>
                <a:cs typeface="Calibri"/>
                <a:sym typeface="Calibri"/>
                <a:rtl val="0"/>
              </a:rPr>
              <a:t>&amp; EXECUTION</a:t>
            </a:r>
          </a:p>
        </p:txBody>
      </p:sp>
      <p:sp>
        <p:nvSpPr>
          <p:cNvPr id="536" name="Shape 536"/>
          <p:cNvSpPr/>
          <p:nvPr/>
        </p:nvSpPr>
        <p:spPr>
          <a:xfrm>
            <a:off x="5600219" y="2236326"/>
            <a:ext cx="761747" cy="230832"/>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3F3F3F"/>
              </a:buClr>
              <a:buSzPct val="25000"/>
              <a:buFont typeface="Calibri"/>
              <a:buNone/>
            </a:pPr>
            <a:r>
              <a:rPr b="0" i="0" lang="en-US" sz="900" u="none" cap="none" strike="noStrike">
                <a:solidFill>
                  <a:srgbClr val="3F3F3F"/>
                </a:solidFill>
                <a:latin typeface="Calibri"/>
                <a:ea typeface="Calibri"/>
                <a:cs typeface="Calibri"/>
                <a:sym typeface="Calibri"/>
                <a:rtl val="0"/>
              </a:rPr>
              <a:t>MESSAGING</a:t>
            </a:r>
          </a:p>
        </p:txBody>
      </p:sp>
      <p:sp>
        <p:nvSpPr>
          <p:cNvPr id="537" name="Shape 537"/>
          <p:cNvSpPr/>
          <p:nvPr/>
        </p:nvSpPr>
        <p:spPr>
          <a:xfrm>
            <a:off x="5181835" y="3275114"/>
            <a:ext cx="1180131" cy="230832"/>
          </a:xfrm>
          <a:prstGeom prst="rect">
            <a:avLst/>
          </a:prstGeom>
          <a:noFill/>
          <a:ln>
            <a:noFill/>
          </a:ln>
        </p:spPr>
        <p:txBody>
          <a:bodyPr anchorCtr="0" anchor="t" bIns="45700" lIns="91425" rIns="91425" tIns="45700">
            <a:noAutofit/>
          </a:bodyPr>
          <a:lstStyle/>
          <a:p>
            <a:pPr indent="0" lvl="0" marL="0" marR="0" rtl="0" algn="r">
              <a:lnSpc>
                <a:spcPct val="100000"/>
              </a:lnSpc>
              <a:spcBef>
                <a:spcPts val="0"/>
              </a:spcBef>
              <a:spcAft>
                <a:spcPts val="0"/>
              </a:spcAft>
              <a:buClr>
                <a:srgbClr val="3F3F3F"/>
              </a:buClr>
              <a:buSzPct val="25000"/>
              <a:buFont typeface="Calibri"/>
              <a:buNone/>
            </a:pPr>
            <a:r>
              <a:rPr b="0" i="0" lang="en-US" sz="900" u="none" cap="none" strike="noStrike">
                <a:solidFill>
                  <a:srgbClr val="3F3F3F"/>
                </a:solidFill>
                <a:latin typeface="Calibri"/>
                <a:ea typeface="Calibri"/>
                <a:cs typeface="Calibri"/>
                <a:sym typeface="Calibri"/>
                <a:rtl val="0"/>
              </a:rPr>
              <a:t>METRICS &amp; LOGGING</a:t>
            </a:r>
          </a:p>
        </p:txBody>
      </p:sp>
      <p:pic>
        <p:nvPicPr>
          <p:cNvPr id="538" name="Shape 538"/>
          <p:cNvPicPr preferRelativeResize="0"/>
          <p:nvPr/>
        </p:nvPicPr>
        <p:blipFill rotWithShape="1">
          <a:blip r:embed="rId11">
            <a:alphaModFix/>
          </a:blip>
          <a:srcRect b="-4013" l="0" r="0" t="0"/>
          <a:stretch/>
        </p:blipFill>
        <p:spPr>
          <a:xfrm>
            <a:off x="2807041" y="4385825"/>
            <a:ext cx="1010802" cy="527415"/>
          </a:xfrm>
          <a:prstGeom prst="rect">
            <a:avLst/>
          </a:prstGeom>
          <a:noFill/>
          <a:ln>
            <a:noFill/>
          </a:ln>
        </p:spPr>
      </p:pic>
      <p:pic>
        <p:nvPicPr>
          <p:cNvPr id="539" name="Shape 539"/>
          <p:cNvPicPr preferRelativeResize="0"/>
          <p:nvPr/>
        </p:nvPicPr>
        <p:blipFill rotWithShape="1">
          <a:blip r:embed="rId11">
            <a:alphaModFix/>
          </a:blip>
          <a:srcRect b="-4013" l="0" r="0" t="0"/>
          <a:stretch/>
        </p:blipFill>
        <p:spPr>
          <a:xfrm>
            <a:off x="3839223" y="4361816"/>
            <a:ext cx="1010802" cy="527415"/>
          </a:xfrm>
          <a:prstGeom prst="rect">
            <a:avLst/>
          </a:prstGeom>
          <a:noFill/>
          <a:ln>
            <a:noFill/>
          </a:ln>
        </p:spPr>
      </p:pic>
      <p:pic>
        <p:nvPicPr>
          <p:cNvPr id="540" name="Shape 540"/>
          <p:cNvPicPr preferRelativeResize="0"/>
          <p:nvPr/>
        </p:nvPicPr>
        <p:blipFill rotWithShape="1">
          <a:blip r:embed="rId11">
            <a:alphaModFix/>
          </a:blip>
          <a:srcRect b="-4013" l="0" r="0" t="0"/>
          <a:stretch/>
        </p:blipFill>
        <p:spPr>
          <a:xfrm>
            <a:off x="4871403" y="4361816"/>
            <a:ext cx="1010802" cy="527415"/>
          </a:xfrm>
          <a:prstGeom prst="rect">
            <a:avLst/>
          </a:prstGeom>
          <a:noFill/>
          <a:ln>
            <a:noFill/>
          </a:ln>
        </p:spPr>
      </p:pic>
      <p:cxnSp>
        <p:nvCxnSpPr>
          <p:cNvPr id="541" name="Shape 541"/>
          <p:cNvCxnSpPr>
            <a:endCxn id="538" idx="0"/>
          </p:cNvCxnSpPr>
          <p:nvPr/>
        </p:nvCxnSpPr>
        <p:spPr>
          <a:xfrm flipH="1">
            <a:off x="3312442" y="4048924"/>
            <a:ext cx="1030200" cy="336900"/>
          </a:xfrm>
          <a:prstGeom prst="bentConnector3">
            <a:avLst>
              <a:gd fmla="val 50000" name="adj1"/>
            </a:avLst>
          </a:prstGeom>
          <a:noFill/>
          <a:ln cap="flat" cmpd="sng" w="19050">
            <a:solidFill>
              <a:srgbClr val="595959"/>
            </a:solidFill>
            <a:prstDash val="solid"/>
            <a:round/>
            <a:headEnd len="med" w="med" type="none"/>
            <a:tailEnd len="lg" w="lg" type="stealth"/>
          </a:ln>
        </p:spPr>
      </p:cxnSp>
      <p:cxnSp>
        <p:nvCxnSpPr>
          <p:cNvPr id="542" name="Shape 542"/>
          <p:cNvCxnSpPr/>
          <p:nvPr/>
        </p:nvCxnSpPr>
        <p:spPr>
          <a:xfrm flipH="1" rot="-5400000">
            <a:off x="4168590" y="4223068"/>
            <a:ext cx="348900" cy="599"/>
          </a:xfrm>
          <a:prstGeom prst="bentConnector3">
            <a:avLst>
              <a:gd fmla="val 50000" name="adj1"/>
            </a:avLst>
          </a:prstGeom>
          <a:noFill/>
          <a:ln cap="flat" cmpd="sng" w="19050">
            <a:solidFill>
              <a:srgbClr val="595959"/>
            </a:solidFill>
            <a:prstDash val="solid"/>
            <a:round/>
            <a:headEnd len="med" w="med" type="none"/>
            <a:tailEnd len="lg" w="lg" type="stealth"/>
          </a:ln>
        </p:spPr>
      </p:cxnSp>
      <p:cxnSp>
        <p:nvCxnSpPr>
          <p:cNvPr id="543" name="Shape 543"/>
          <p:cNvCxnSpPr/>
          <p:nvPr/>
        </p:nvCxnSpPr>
        <p:spPr>
          <a:xfrm>
            <a:off x="4342737" y="4048919"/>
            <a:ext cx="1032000" cy="348900"/>
          </a:xfrm>
          <a:prstGeom prst="bentConnector3">
            <a:avLst>
              <a:gd fmla="val 0" name="adj1"/>
            </a:avLst>
          </a:prstGeom>
          <a:noFill/>
          <a:ln cap="flat" cmpd="sng" w="19050">
            <a:solidFill>
              <a:srgbClr val="595959"/>
            </a:solidFill>
            <a:prstDash val="solid"/>
            <a:round/>
            <a:headEnd len="med" w="med" type="none"/>
            <a:tailEnd len="lg" w="lg" type="stealth"/>
          </a:ln>
        </p:spPr>
      </p:cxnSp>
      <p:pic>
        <p:nvPicPr>
          <p:cNvPr id="544" name="Shape 544"/>
          <p:cNvPicPr preferRelativeResize="0"/>
          <p:nvPr/>
        </p:nvPicPr>
        <p:blipFill rotWithShape="1">
          <a:blip r:embed="rId12">
            <a:alphaModFix/>
          </a:blip>
          <a:srcRect b="0" l="0" r="0" t="0"/>
          <a:stretch/>
        </p:blipFill>
        <p:spPr>
          <a:xfrm>
            <a:off x="2994390" y="4556976"/>
            <a:ext cx="648220" cy="164130"/>
          </a:xfrm>
          <a:prstGeom prst="rect">
            <a:avLst/>
          </a:prstGeom>
          <a:noFill/>
          <a:ln>
            <a:noFill/>
          </a:ln>
        </p:spPr>
      </p:pic>
      <p:pic>
        <p:nvPicPr>
          <p:cNvPr id="545" name="Shape 545"/>
          <p:cNvPicPr preferRelativeResize="0"/>
          <p:nvPr/>
        </p:nvPicPr>
        <p:blipFill rotWithShape="1">
          <a:blip r:embed="rId13">
            <a:alphaModFix/>
          </a:blip>
          <a:srcRect b="0" l="0" r="0" t="0"/>
          <a:stretch/>
        </p:blipFill>
        <p:spPr>
          <a:xfrm>
            <a:off x="5047760" y="4496321"/>
            <a:ext cx="542436" cy="219842"/>
          </a:xfrm>
          <a:prstGeom prst="rect">
            <a:avLst/>
          </a:prstGeom>
          <a:noFill/>
          <a:ln>
            <a:noFill/>
          </a:ln>
        </p:spPr>
      </p:pic>
      <p:pic>
        <p:nvPicPr>
          <p:cNvPr id="546" name="Shape 546"/>
          <p:cNvPicPr preferRelativeResize="0"/>
          <p:nvPr/>
        </p:nvPicPr>
        <p:blipFill rotWithShape="1">
          <a:blip r:embed="rId14">
            <a:alphaModFix/>
          </a:blip>
          <a:srcRect b="0" l="4286" r="0" t="0"/>
          <a:stretch/>
        </p:blipFill>
        <p:spPr>
          <a:xfrm>
            <a:off x="4012092" y="4504707"/>
            <a:ext cx="596066" cy="198040"/>
          </a:xfrm>
          <a:prstGeom prst="rect">
            <a:avLst/>
          </a:prstGeom>
          <a:noFill/>
          <a:ln>
            <a:noFill/>
          </a:ln>
        </p:spPr>
      </p:pic>
      <p:sp>
        <p:nvSpPr>
          <p:cNvPr id="547" name="Shape 547"/>
          <p:cNvSpPr/>
          <p:nvPr/>
        </p:nvSpPr>
        <p:spPr>
          <a:xfrm>
            <a:off x="2461546" y="3855005"/>
            <a:ext cx="4230606" cy="316054"/>
          </a:xfrm>
          <a:prstGeom prst="roundRect">
            <a:avLst>
              <a:gd fmla="val 8346" name="adj"/>
            </a:avLst>
          </a:prstGeom>
          <a:solidFill>
            <a:schemeClr val="accent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1" i="0" lang="en-US" sz="1200" u="none" cap="none" strike="noStrike">
                <a:solidFill>
                  <a:srgbClr val="FFFFFF"/>
                </a:solidFill>
                <a:latin typeface="Arial"/>
                <a:ea typeface="Arial"/>
                <a:cs typeface="Arial"/>
                <a:sym typeface="Arial"/>
                <a:rtl val="0"/>
              </a:rPr>
              <a:t>Pivotal CF OpsManager/BOSH</a:t>
            </a:r>
          </a:p>
        </p:txBody>
      </p:sp>
      <p:sp>
        <p:nvSpPr>
          <p:cNvPr id="548" name="Shape 548"/>
          <p:cNvSpPr/>
          <p:nvPr/>
        </p:nvSpPr>
        <p:spPr>
          <a:xfrm rot="-2700000">
            <a:off x="5805768" y="3972397"/>
            <a:ext cx="270000" cy="98296"/>
          </a:xfrm>
          <a:custGeom>
            <a:pathLst>
              <a:path extrusionOk="0" h="120000" w="12000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200" u="none" cap="none" strike="noStrike">
              <a:solidFill>
                <a:srgbClr val="FFFFFF"/>
              </a:solidFill>
              <a:latin typeface="Arial"/>
              <a:ea typeface="Arial"/>
              <a:cs typeface="Arial"/>
              <a:sym typeface="Arial"/>
              <a:rtl val="0"/>
            </a:endParaRPr>
          </a:p>
        </p:txBody>
      </p:sp>
      <p:sp>
        <p:nvSpPr>
          <p:cNvPr id="549" name="Shape 549"/>
          <p:cNvSpPr/>
          <p:nvPr/>
        </p:nvSpPr>
        <p:spPr>
          <a:xfrm>
            <a:off x="3468364" y="1979551"/>
            <a:ext cx="861588" cy="182806"/>
          </a:xfrm>
          <a:prstGeom prst="roundRect">
            <a:avLst>
              <a:gd fmla="val 9038"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tl val="0"/>
              </a:rPr>
              <a:t>BBS</a:t>
            </a:r>
          </a:p>
        </p:txBody>
      </p:sp>
      <p:sp>
        <p:nvSpPr>
          <p:cNvPr id="550" name="Shape 550"/>
          <p:cNvSpPr/>
          <p:nvPr/>
        </p:nvSpPr>
        <p:spPr>
          <a:xfrm>
            <a:off x="4374264" y="1972334"/>
            <a:ext cx="861588" cy="182806"/>
          </a:xfrm>
          <a:prstGeom prst="roundRect">
            <a:avLst>
              <a:gd fmla="val 9038"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000" u="none" cap="none" strike="noStrike">
                <a:solidFill>
                  <a:srgbClr val="F2F2F2"/>
                </a:solidFill>
                <a:latin typeface="Calibri"/>
                <a:ea typeface="Calibri"/>
                <a:cs typeface="Calibri"/>
                <a:sym typeface="Calibri"/>
                <a:rtl val="0"/>
              </a:rPr>
              <a:t>Converger</a:t>
            </a:r>
          </a:p>
        </p:txBody>
      </p:sp>
      <p:sp>
        <p:nvSpPr>
          <p:cNvPr id="551" name="Shape 551"/>
          <p:cNvSpPr/>
          <p:nvPr/>
        </p:nvSpPr>
        <p:spPr>
          <a:xfrm>
            <a:off x="4177553" y="2009959"/>
            <a:ext cx="134438" cy="140217"/>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5" name="Shape 555"/>
        <p:cNvGrpSpPr/>
        <p:nvPr/>
      </p:nvGrpSpPr>
      <p:grpSpPr>
        <a:xfrm>
          <a:off x="0" y="0"/>
          <a:ext cx="0" cy="0"/>
          <a:chOff x="0" y="0"/>
          <a:chExt cx="0" cy="0"/>
        </a:xfrm>
      </p:grpSpPr>
      <p:sp>
        <p:nvSpPr>
          <p:cNvPr id="556" name="Shape 556"/>
          <p:cNvSpPr/>
          <p:nvPr/>
        </p:nvSpPr>
        <p:spPr>
          <a:xfrm>
            <a:off x="6511755" y="1076207"/>
            <a:ext cx="2090276" cy="3141364"/>
          </a:xfrm>
          <a:prstGeom prst="rect">
            <a:avLst/>
          </a:prstGeom>
          <a:gradFill>
            <a:gsLst>
              <a:gs pos="0">
                <a:srgbClr val="24A095"/>
              </a:gs>
              <a:gs pos="100000">
                <a:srgbClr val="A4EAE3"/>
              </a:gs>
            </a:gsLst>
            <a:lin ang="16200000" scaled="0"/>
          </a:gradFill>
          <a:ln cap="flat" cmpd="sng" w="9525">
            <a:solidFill>
              <a:srgbClr val="2E9087"/>
            </a:solidFill>
            <a:prstDash val="solid"/>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Services Network</a:t>
            </a:r>
          </a:p>
        </p:txBody>
      </p:sp>
      <p:sp>
        <p:nvSpPr>
          <p:cNvPr id="557" name="Shape 557"/>
          <p:cNvSpPr txBox="1"/>
          <p:nvPr>
            <p:ph type="title"/>
          </p:nvPr>
        </p:nvSpPr>
        <p:spPr>
          <a:xfrm>
            <a:off x="366712" y="325437"/>
            <a:ext cx="8410574" cy="460373"/>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chemeClr val="dk2"/>
              </a:buClr>
              <a:buSzPct val="25000"/>
              <a:buFont typeface="Arial"/>
              <a:buNone/>
            </a:pPr>
            <a:r>
              <a:rPr b="0" i="0" lang="en-US" sz="3200" u="none" cap="none" strike="noStrike">
                <a:solidFill>
                  <a:schemeClr val="dk2"/>
                </a:solidFill>
                <a:latin typeface="Arial"/>
                <a:ea typeface="Arial"/>
                <a:cs typeface="Arial"/>
                <a:sym typeface="Arial"/>
                <a:rtl val="0"/>
              </a:rPr>
              <a:t>ER Ingress Networking Traffic Example</a:t>
            </a:r>
          </a:p>
        </p:txBody>
      </p:sp>
      <p:sp>
        <p:nvSpPr>
          <p:cNvPr id="558" name="Shape 558"/>
          <p:cNvSpPr/>
          <p:nvPr/>
        </p:nvSpPr>
        <p:spPr>
          <a:xfrm>
            <a:off x="1231154" y="1076208"/>
            <a:ext cx="1269932" cy="3141364"/>
          </a:xfrm>
          <a:prstGeom prst="rect">
            <a:avLst/>
          </a:prstGeom>
          <a:gradFill>
            <a:gsLst>
              <a:gs pos="0">
                <a:srgbClr val="24A095"/>
              </a:gs>
              <a:gs pos="100000">
                <a:srgbClr val="A4EAE3"/>
              </a:gs>
            </a:gsLst>
            <a:lin ang="16200000" scaled="0"/>
          </a:gradFill>
          <a:ln cap="flat" cmpd="sng" w="9525">
            <a:solidFill>
              <a:srgbClr val="2E9087"/>
            </a:solidFill>
            <a:prstDash val="solid"/>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DMZ</a:t>
            </a:r>
          </a:p>
        </p:txBody>
      </p:sp>
      <p:sp>
        <p:nvSpPr>
          <p:cNvPr id="559" name="Shape 559"/>
          <p:cNvSpPr/>
          <p:nvPr/>
        </p:nvSpPr>
        <p:spPr>
          <a:xfrm>
            <a:off x="2653488" y="1076208"/>
            <a:ext cx="3744644" cy="3141364"/>
          </a:xfrm>
          <a:prstGeom prst="rect">
            <a:avLst/>
          </a:prstGeom>
          <a:gradFill>
            <a:gsLst>
              <a:gs pos="0">
                <a:srgbClr val="24A095"/>
              </a:gs>
              <a:gs pos="100000">
                <a:srgbClr val="A4EAE3"/>
              </a:gs>
            </a:gsLst>
            <a:lin ang="16200000" scaled="0"/>
          </a:gradFill>
          <a:ln cap="flat" cmpd="sng" w="9525">
            <a:solidFill>
              <a:srgbClr val="2E9087"/>
            </a:solidFill>
            <a:prstDash val="solid"/>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Elastic Runtime Network</a:t>
            </a:r>
          </a:p>
        </p:txBody>
      </p:sp>
      <p:sp>
        <p:nvSpPr>
          <p:cNvPr id="560" name="Shape 560"/>
          <p:cNvSpPr/>
          <p:nvPr/>
        </p:nvSpPr>
        <p:spPr>
          <a:xfrm>
            <a:off x="193882" y="2462691"/>
            <a:ext cx="824001" cy="533256"/>
          </a:xfrm>
          <a:prstGeom prst="rect">
            <a:avLst/>
          </a:prstGeom>
          <a:noFill/>
          <a:ln cap="flat" cmpd="sng" w="9525">
            <a:solidFill>
              <a:srgbClr val="2E90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2"/>
              </a:buClr>
              <a:buSzPct val="25000"/>
              <a:buFont typeface="Arial"/>
              <a:buNone/>
            </a:pPr>
            <a:r>
              <a:rPr b="1" i="0" lang="en-US" sz="1400" u="none" cap="none" strike="noStrike">
                <a:solidFill>
                  <a:schemeClr val="lt2"/>
                </a:solidFill>
                <a:latin typeface="Arial"/>
                <a:ea typeface="Arial"/>
                <a:cs typeface="Arial"/>
                <a:sym typeface="Arial"/>
                <a:rtl val="0"/>
              </a:rPr>
              <a:t>HTTP Client</a:t>
            </a:r>
          </a:p>
        </p:txBody>
      </p:sp>
      <p:sp>
        <p:nvSpPr>
          <p:cNvPr id="561" name="Shape 561"/>
          <p:cNvSpPr txBox="1"/>
          <p:nvPr/>
        </p:nvSpPr>
        <p:spPr>
          <a:xfrm>
            <a:off x="445931" y="2627516"/>
            <a:ext cx="184666"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rtl val="0"/>
            </a:endParaRPr>
          </a:p>
        </p:txBody>
      </p:sp>
      <p:sp>
        <p:nvSpPr>
          <p:cNvPr id="562" name="Shape 562"/>
          <p:cNvSpPr/>
          <p:nvPr/>
        </p:nvSpPr>
        <p:spPr>
          <a:xfrm>
            <a:off x="1337791" y="2363253"/>
            <a:ext cx="1056661" cy="729647"/>
          </a:xfrm>
          <a:prstGeom prst="rect">
            <a:avLst/>
          </a:prstGeom>
          <a:solidFill>
            <a:srgbClr val="2E7D8C"/>
          </a:solidFill>
          <a:ln cap="flat" cmpd="sng" w="9525">
            <a:solidFill>
              <a:srgbClr val="2E90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Load Balancer</a:t>
            </a:r>
          </a:p>
        </p:txBody>
      </p:sp>
      <p:cxnSp>
        <p:nvCxnSpPr>
          <p:cNvPr id="563" name="Shape 563"/>
          <p:cNvCxnSpPr>
            <a:stCxn id="560" idx="3"/>
            <a:endCxn id="562" idx="1"/>
          </p:cNvCxnSpPr>
          <p:nvPr/>
        </p:nvCxnSpPr>
        <p:spPr>
          <a:xfrm flipH="1" rot="10800000">
            <a:off x="1017884" y="2728119"/>
            <a:ext cx="319800" cy="1200"/>
          </a:xfrm>
          <a:prstGeom prst="straightConnector1">
            <a:avLst/>
          </a:prstGeom>
          <a:noFill/>
          <a:ln cap="flat" cmpd="sng" w="25400">
            <a:solidFill>
              <a:schemeClr val="accent1"/>
            </a:solidFill>
            <a:prstDash val="solid"/>
            <a:round/>
            <a:headEnd len="med" w="med" type="none"/>
            <a:tailEnd len="lg" w="lg" type="stealth"/>
          </a:ln>
        </p:spPr>
      </p:cxnSp>
      <p:sp>
        <p:nvSpPr>
          <p:cNvPr id="564" name="Shape 564"/>
          <p:cNvSpPr/>
          <p:nvPr/>
        </p:nvSpPr>
        <p:spPr>
          <a:xfrm>
            <a:off x="2798902" y="1519000"/>
            <a:ext cx="846098" cy="476685"/>
          </a:xfrm>
          <a:prstGeom prst="rect">
            <a:avLst/>
          </a:prstGeom>
          <a:solidFill>
            <a:srgbClr val="2E7D8C"/>
          </a:solidFill>
          <a:ln cap="flat" cmpd="sng" w="9525">
            <a:solidFill>
              <a:srgbClr val="2E90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Router</a:t>
            </a:r>
          </a:p>
        </p:txBody>
      </p:sp>
      <p:sp>
        <p:nvSpPr>
          <p:cNvPr id="565" name="Shape 565"/>
          <p:cNvSpPr/>
          <p:nvPr/>
        </p:nvSpPr>
        <p:spPr>
          <a:xfrm>
            <a:off x="2798902" y="2181500"/>
            <a:ext cx="846098" cy="476685"/>
          </a:xfrm>
          <a:prstGeom prst="rect">
            <a:avLst/>
          </a:prstGeom>
          <a:solidFill>
            <a:srgbClr val="2E7D8C"/>
          </a:solidFill>
          <a:ln cap="flat" cmpd="sng" w="9525">
            <a:solidFill>
              <a:srgbClr val="2E90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Router</a:t>
            </a:r>
          </a:p>
        </p:txBody>
      </p:sp>
      <p:sp>
        <p:nvSpPr>
          <p:cNvPr id="566" name="Shape 566"/>
          <p:cNvSpPr/>
          <p:nvPr/>
        </p:nvSpPr>
        <p:spPr>
          <a:xfrm>
            <a:off x="2798902" y="2839194"/>
            <a:ext cx="846098" cy="476685"/>
          </a:xfrm>
          <a:prstGeom prst="rect">
            <a:avLst/>
          </a:prstGeom>
          <a:solidFill>
            <a:srgbClr val="2E7D8C"/>
          </a:solidFill>
          <a:ln cap="flat" cmpd="sng" w="9525">
            <a:solidFill>
              <a:srgbClr val="2E90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Router</a:t>
            </a:r>
          </a:p>
        </p:txBody>
      </p:sp>
      <p:sp>
        <p:nvSpPr>
          <p:cNvPr id="567" name="Shape 567"/>
          <p:cNvSpPr/>
          <p:nvPr/>
        </p:nvSpPr>
        <p:spPr>
          <a:xfrm>
            <a:off x="2798902" y="3469407"/>
            <a:ext cx="846098" cy="476685"/>
          </a:xfrm>
          <a:prstGeom prst="rect">
            <a:avLst/>
          </a:prstGeom>
          <a:solidFill>
            <a:srgbClr val="2E7D8C"/>
          </a:solidFill>
          <a:ln cap="flat" cmpd="sng" w="9525">
            <a:solidFill>
              <a:srgbClr val="2E90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Router</a:t>
            </a:r>
          </a:p>
        </p:txBody>
      </p:sp>
      <p:cxnSp>
        <p:nvCxnSpPr>
          <p:cNvPr id="568" name="Shape 568"/>
          <p:cNvCxnSpPr>
            <a:stCxn id="562" idx="3"/>
            <a:endCxn id="565" idx="1"/>
          </p:cNvCxnSpPr>
          <p:nvPr/>
        </p:nvCxnSpPr>
        <p:spPr>
          <a:xfrm flipH="1" rot="10800000">
            <a:off x="2394452" y="2419977"/>
            <a:ext cx="404400" cy="308100"/>
          </a:xfrm>
          <a:prstGeom prst="straightConnector1">
            <a:avLst/>
          </a:prstGeom>
          <a:noFill/>
          <a:ln cap="flat" cmpd="sng" w="25400">
            <a:solidFill>
              <a:schemeClr val="accent1"/>
            </a:solidFill>
            <a:prstDash val="solid"/>
            <a:round/>
            <a:headEnd len="med" w="med" type="none"/>
            <a:tailEnd len="lg" w="lg" type="stealth"/>
          </a:ln>
        </p:spPr>
      </p:cxnSp>
      <p:grpSp>
        <p:nvGrpSpPr>
          <p:cNvPr id="569" name="Shape 569"/>
          <p:cNvGrpSpPr/>
          <p:nvPr/>
        </p:nvGrpSpPr>
        <p:grpSpPr>
          <a:xfrm>
            <a:off x="4320883" y="1893556"/>
            <a:ext cx="1425037" cy="2069208"/>
            <a:chOff x="4246035" y="1624804"/>
            <a:chExt cx="1425037" cy="2069208"/>
          </a:xfrm>
        </p:grpSpPr>
        <p:sp>
          <p:nvSpPr>
            <p:cNvPr id="570" name="Shape 570"/>
            <p:cNvSpPr/>
            <p:nvPr/>
          </p:nvSpPr>
          <p:spPr>
            <a:xfrm>
              <a:off x="4246035" y="1624804"/>
              <a:ext cx="1425037" cy="2069208"/>
            </a:xfrm>
            <a:prstGeom prst="rect">
              <a:avLst/>
            </a:prstGeom>
            <a:solidFill>
              <a:srgbClr val="2E7D8C"/>
            </a:solidFill>
            <a:ln cap="flat" cmpd="sng" w="9525">
              <a:solidFill>
                <a:srgbClr val="2E9087"/>
              </a:solidFill>
              <a:prstDash val="solid"/>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Cell</a:t>
              </a:r>
            </a:p>
          </p:txBody>
        </p:sp>
        <p:sp>
          <p:nvSpPr>
            <p:cNvPr id="571" name="Shape 571"/>
            <p:cNvSpPr/>
            <p:nvPr/>
          </p:nvSpPr>
          <p:spPr>
            <a:xfrm>
              <a:off x="4453891" y="1943157"/>
              <a:ext cx="1023299" cy="315911"/>
            </a:xfrm>
            <a:prstGeom prst="rect">
              <a:avLst/>
            </a:prstGeom>
            <a:solidFill>
              <a:srgbClr val="88CBD8"/>
            </a:solidFill>
            <a:ln cap="flat" cmpd="sng" w="9525">
              <a:solidFill>
                <a:srgbClr val="2E90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Container</a:t>
              </a:r>
            </a:p>
          </p:txBody>
        </p:sp>
        <p:sp>
          <p:nvSpPr>
            <p:cNvPr id="572" name="Shape 572"/>
            <p:cNvSpPr/>
            <p:nvPr/>
          </p:nvSpPr>
          <p:spPr>
            <a:xfrm>
              <a:off x="4453891" y="2374263"/>
              <a:ext cx="1023299" cy="315911"/>
            </a:xfrm>
            <a:prstGeom prst="rect">
              <a:avLst/>
            </a:prstGeom>
            <a:solidFill>
              <a:srgbClr val="88CBD8"/>
            </a:solidFill>
            <a:ln cap="flat" cmpd="sng" w="9525">
              <a:solidFill>
                <a:srgbClr val="2E90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Container</a:t>
              </a:r>
            </a:p>
          </p:txBody>
        </p:sp>
        <p:sp>
          <p:nvSpPr>
            <p:cNvPr id="573" name="Shape 573"/>
            <p:cNvSpPr/>
            <p:nvPr/>
          </p:nvSpPr>
          <p:spPr>
            <a:xfrm>
              <a:off x="4453891" y="2811422"/>
              <a:ext cx="1023299" cy="315911"/>
            </a:xfrm>
            <a:prstGeom prst="rect">
              <a:avLst/>
            </a:prstGeom>
            <a:solidFill>
              <a:srgbClr val="88CBD8"/>
            </a:solidFill>
            <a:ln cap="flat" cmpd="sng" w="9525">
              <a:solidFill>
                <a:srgbClr val="2E90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Container</a:t>
              </a:r>
            </a:p>
          </p:txBody>
        </p:sp>
        <p:sp>
          <p:nvSpPr>
            <p:cNvPr id="574" name="Shape 574"/>
            <p:cNvSpPr/>
            <p:nvPr/>
          </p:nvSpPr>
          <p:spPr>
            <a:xfrm>
              <a:off x="4453891" y="3259019"/>
              <a:ext cx="1023299" cy="315911"/>
            </a:xfrm>
            <a:prstGeom prst="rect">
              <a:avLst/>
            </a:prstGeom>
            <a:solidFill>
              <a:srgbClr val="88CBD8"/>
            </a:solidFill>
            <a:ln cap="flat" cmpd="sng" w="9525">
              <a:solidFill>
                <a:srgbClr val="2E90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Container</a:t>
              </a:r>
            </a:p>
          </p:txBody>
        </p:sp>
      </p:grpSp>
      <p:grpSp>
        <p:nvGrpSpPr>
          <p:cNvPr id="575" name="Shape 575"/>
          <p:cNvGrpSpPr/>
          <p:nvPr/>
        </p:nvGrpSpPr>
        <p:grpSpPr>
          <a:xfrm>
            <a:off x="4194861" y="1777204"/>
            <a:ext cx="1425037" cy="2069208"/>
            <a:chOff x="4246035" y="1624804"/>
            <a:chExt cx="1425037" cy="2069208"/>
          </a:xfrm>
        </p:grpSpPr>
        <p:sp>
          <p:nvSpPr>
            <p:cNvPr id="576" name="Shape 576"/>
            <p:cNvSpPr/>
            <p:nvPr/>
          </p:nvSpPr>
          <p:spPr>
            <a:xfrm>
              <a:off x="4246035" y="1624804"/>
              <a:ext cx="1425037" cy="2069208"/>
            </a:xfrm>
            <a:prstGeom prst="rect">
              <a:avLst/>
            </a:prstGeom>
            <a:solidFill>
              <a:srgbClr val="2E7D8C"/>
            </a:solidFill>
            <a:ln cap="flat" cmpd="sng" w="9525">
              <a:solidFill>
                <a:srgbClr val="2E9087"/>
              </a:solidFill>
              <a:prstDash val="solid"/>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Cell</a:t>
              </a:r>
            </a:p>
          </p:txBody>
        </p:sp>
        <p:sp>
          <p:nvSpPr>
            <p:cNvPr id="577" name="Shape 577"/>
            <p:cNvSpPr/>
            <p:nvPr/>
          </p:nvSpPr>
          <p:spPr>
            <a:xfrm>
              <a:off x="4453891" y="1943157"/>
              <a:ext cx="1023299" cy="315911"/>
            </a:xfrm>
            <a:prstGeom prst="rect">
              <a:avLst/>
            </a:prstGeom>
            <a:solidFill>
              <a:srgbClr val="88CBD8"/>
            </a:solidFill>
            <a:ln cap="flat" cmpd="sng" w="9525">
              <a:solidFill>
                <a:srgbClr val="2E90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Container</a:t>
              </a:r>
            </a:p>
          </p:txBody>
        </p:sp>
        <p:sp>
          <p:nvSpPr>
            <p:cNvPr id="578" name="Shape 578"/>
            <p:cNvSpPr/>
            <p:nvPr/>
          </p:nvSpPr>
          <p:spPr>
            <a:xfrm>
              <a:off x="4453891" y="2374263"/>
              <a:ext cx="1023299" cy="315911"/>
            </a:xfrm>
            <a:prstGeom prst="rect">
              <a:avLst/>
            </a:prstGeom>
            <a:solidFill>
              <a:srgbClr val="88CBD8"/>
            </a:solidFill>
            <a:ln cap="flat" cmpd="sng" w="9525">
              <a:solidFill>
                <a:srgbClr val="2E90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Container</a:t>
              </a:r>
            </a:p>
          </p:txBody>
        </p:sp>
        <p:sp>
          <p:nvSpPr>
            <p:cNvPr id="579" name="Shape 579"/>
            <p:cNvSpPr/>
            <p:nvPr/>
          </p:nvSpPr>
          <p:spPr>
            <a:xfrm>
              <a:off x="4453891" y="2811422"/>
              <a:ext cx="1023299" cy="315911"/>
            </a:xfrm>
            <a:prstGeom prst="rect">
              <a:avLst/>
            </a:prstGeom>
            <a:solidFill>
              <a:srgbClr val="88CBD8"/>
            </a:solidFill>
            <a:ln cap="flat" cmpd="sng" w="9525">
              <a:solidFill>
                <a:srgbClr val="2E90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Container</a:t>
              </a:r>
            </a:p>
          </p:txBody>
        </p:sp>
        <p:sp>
          <p:nvSpPr>
            <p:cNvPr id="580" name="Shape 580"/>
            <p:cNvSpPr/>
            <p:nvPr/>
          </p:nvSpPr>
          <p:spPr>
            <a:xfrm>
              <a:off x="4453891" y="3259019"/>
              <a:ext cx="1023299" cy="315911"/>
            </a:xfrm>
            <a:prstGeom prst="rect">
              <a:avLst/>
            </a:prstGeom>
            <a:solidFill>
              <a:srgbClr val="88CBD8"/>
            </a:solidFill>
            <a:ln cap="flat" cmpd="sng" w="9525">
              <a:solidFill>
                <a:srgbClr val="2E90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Container</a:t>
              </a:r>
            </a:p>
          </p:txBody>
        </p:sp>
      </p:grpSp>
      <p:grpSp>
        <p:nvGrpSpPr>
          <p:cNvPr id="581" name="Shape 581"/>
          <p:cNvGrpSpPr/>
          <p:nvPr/>
        </p:nvGrpSpPr>
        <p:grpSpPr>
          <a:xfrm>
            <a:off x="4042461" y="1624804"/>
            <a:ext cx="1425037" cy="2069208"/>
            <a:chOff x="4246035" y="1624804"/>
            <a:chExt cx="1425037" cy="2069208"/>
          </a:xfrm>
        </p:grpSpPr>
        <p:sp>
          <p:nvSpPr>
            <p:cNvPr id="582" name="Shape 582"/>
            <p:cNvSpPr/>
            <p:nvPr/>
          </p:nvSpPr>
          <p:spPr>
            <a:xfrm>
              <a:off x="4246035" y="1624804"/>
              <a:ext cx="1425037" cy="2069208"/>
            </a:xfrm>
            <a:prstGeom prst="rect">
              <a:avLst/>
            </a:prstGeom>
            <a:solidFill>
              <a:srgbClr val="2E7D8C"/>
            </a:solidFill>
            <a:ln cap="flat" cmpd="sng" w="9525">
              <a:solidFill>
                <a:srgbClr val="2E9087"/>
              </a:solidFill>
              <a:prstDash val="solid"/>
              <a:round/>
              <a:headEnd len="med" w="med" type="none"/>
              <a:tailEnd len="med" w="med" type="none"/>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Cell</a:t>
              </a:r>
            </a:p>
          </p:txBody>
        </p:sp>
        <p:sp>
          <p:nvSpPr>
            <p:cNvPr id="583" name="Shape 583"/>
            <p:cNvSpPr/>
            <p:nvPr/>
          </p:nvSpPr>
          <p:spPr>
            <a:xfrm>
              <a:off x="4453891" y="1943157"/>
              <a:ext cx="1023299" cy="315911"/>
            </a:xfrm>
            <a:prstGeom prst="rect">
              <a:avLst/>
            </a:prstGeom>
            <a:solidFill>
              <a:srgbClr val="88CBD8"/>
            </a:solidFill>
            <a:ln cap="flat" cmpd="sng" w="9525">
              <a:solidFill>
                <a:srgbClr val="2E90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Container</a:t>
              </a:r>
            </a:p>
          </p:txBody>
        </p:sp>
        <p:sp>
          <p:nvSpPr>
            <p:cNvPr id="584" name="Shape 584"/>
            <p:cNvSpPr/>
            <p:nvPr/>
          </p:nvSpPr>
          <p:spPr>
            <a:xfrm>
              <a:off x="4453891" y="2374263"/>
              <a:ext cx="1023299" cy="315911"/>
            </a:xfrm>
            <a:prstGeom prst="rect">
              <a:avLst/>
            </a:prstGeom>
            <a:solidFill>
              <a:srgbClr val="88CBD8"/>
            </a:solidFill>
            <a:ln cap="flat" cmpd="sng" w="9525">
              <a:solidFill>
                <a:srgbClr val="2E90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Container</a:t>
              </a:r>
            </a:p>
          </p:txBody>
        </p:sp>
        <p:sp>
          <p:nvSpPr>
            <p:cNvPr id="585" name="Shape 585"/>
            <p:cNvSpPr/>
            <p:nvPr/>
          </p:nvSpPr>
          <p:spPr>
            <a:xfrm>
              <a:off x="4453891" y="2811422"/>
              <a:ext cx="1023299" cy="315911"/>
            </a:xfrm>
            <a:prstGeom prst="rect">
              <a:avLst/>
            </a:prstGeom>
            <a:solidFill>
              <a:srgbClr val="88CBD8"/>
            </a:solidFill>
            <a:ln cap="flat" cmpd="sng" w="9525">
              <a:solidFill>
                <a:srgbClr val="2E90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Container</a:t>
              </a:r>
            </a:p>
          </p:txBody>
        </p:sp>
        <p:sp>
          <p:nvSpPr>
            <p:cNvPr id="586" name="Shape 586"/>
            <p:cNvSpPr/>
            <p:nvPr/>
          </p:nvSpPr>
          <p:spPr>
            <a:xfrm>
              <a:off x="4453891" y="3259019"/>
              <a:ext cx="1023299" cy="315911"/>
            </a:xfrm>
            <a:prstGeom prst="rect">
              <a:avLst/>
            </a:prstGeom>
            <a:solidFill>
              <a:srgbClr val="88CBD8"/>
            </a:solidFill>
            <a:ln cap="flat" cmpd="sng" w="9525">
              <a:solidFill>
                <a:srgbClr val="2E90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Container</a:t>
              </a:r>
            </a:p>
          </p:txBody>
        </p:sp>
      </p:grpSp>
      <p:cxnSp>
        <p:nvCxnSpPr>
          <p:cNvPr id="587" name="Shape 587"/>
          <p:cNvCxnSpPr>
            <a:stCxn id="565" idx="3"/>
            <a:endCxn id="583" idx="1"/>
          </p:cNvCxnSpPr>
          <p:nvPr/>
        </p:nvCxnSpPr>
        <p:spPr>
          <a:xfrm flipH="1" rot="10800000">
            <a:off x="3645000" y="2101242"/>
            <a:ext cx="605400" cy="318600"/>
          </a:xfrm>
          <a:prstGeom prst="straightConnector1">
            <a:avLst/>
          </a:prstGeom>
          <a:noFill/>
          <a:ln cap="flat" cmpd="sng" w="25400">
            <a:solidFill>
              <a:schemeClr val="accent1"/>
            </a:solidFill>
            <a:prstDash val="solid"/>
            <a:round/>
            <a:headEnd len="med" w="med" type="none"/>
            <a:tailEnd len="lg" w="lg" type="stealth"/>
          </a:ln>
        </p:spPr>
      </p:cxnSp>
      <p:sp>
        <p:nvSpPr>
          <p:cNvPr id="588" name="Shape 588"/>
          <p:cNvSpPr/>
          <p:nvPr/>
        </p:nvSpPr>
        <p:spPr>
          <a:xfrm>
            <a:off x="5908016" y="2352814"/>
            <a:ext cx="1003907" cy="476685"/>
          </a:xfrm>
          <a:prstGeom prst="rect">
            <a:avLst/>
          </a:prstGeom>
          <a:solidFill>
            <a:srgbClr val="2E7D8C"/>
          </a:solidFill>
          <a:ln cap="flat" cmpd="sng" w="9525">
            <a:solidFill>
              <a:srgbClr val="2E90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Outbound NAT</a:t>
            </a:r>
          </a:p>
        </p:txBody>
      </p:sp>
      <p:cxnSp>
        <p:nvCxnSpPr>
          <p:cNvPr id="589" name="Shape 589"/>
          <p:cNvCxnSpPr>
            <a:stCxn id="583" idx="3"/>
            <a:endCxn id="588" idx="1"/>
          </p:cNvCxnSpPr>
          <p:nvPr/>
        </p:nvCxnSpPr>
        <p:spPr>
          <a:xfrm>
            <a:off x="5273616" y="2101112"/>
            <a:ext cx="634500" cy="489900"/>
          </a:xfrm>
          <a:prstGeom prst="straightConnector1">
            <a:avLst/>
          </a:prstGeom>
          <a:noFill/>
          <a:ln cap="flat" cmpd="sng" w="25400">
            <a:solidFill>
              <a:schemeClr val="accent1"/>
            </a:solidFill>
            <a:prstDash val="solid"/>
            <a:round/>
            <a:headEnd len="med" w="med" type="none"/>
            <a:tailEnd len="lg" w="lg" type="stealth"/>
          </a:ln>
        </p:spPr>
      </p:cxnSp>
      <p:sp>
        <p:nvSpPr>
          <p:cNvPr id="590" name="Shape 590"/>
          <p:cNvSpPr/>
          <p:nvPr/>
        </p:nvSpPr>
        <p:spPr>
          <a:xfrm>
            <a:off x="7290695" y="2351042"/>
            <a:ext cx="1003907" cy="476685"/>
          </a:xfrm>
          <a:prstGeom prst="rect">
            <a:avLst/>
          </a:prstGeom>
          <a:solidFill>
            <a:srgbClr val="2E7D8C"/>
          </a:solidFill>
          <a:ln cap="flat" cmpd="sng" w="9525">
            <a:solidFill>
              <a:srgbClr val="2E9087"/>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0" i="0" lang="en-US" sz="1400" u="none" cap="none" strike="noStrike">
                <a:solidFill>
                  <a:schemeClr val="lt1"/>
                </a:solidFill>
                <a:latin typeface="Arial"/>
                <a:ea typeface="Arial"/>
                <a:cs typeface="Arial"/>
                <a:sym typeface="Arial"/>
                <a:rtl val="0"/>
              </a:rPr>
              <a:t>RabbitMQ</a:t>
            </a:r>
          </a:p>
        </p:txBody>
      </p:sp>
      <p:cxnSp>
        <p:nvCxnSpPr>
          <p:cNvPr id="591" name="Shape 591"/>
          <p:cNvCxnSpPr>
            <a:stCxn id="588" idx="3"/>
            <a:endCxn id="590" idx="1"/>
          </p:cNvCxnSpPr>
          <p:nvPr/>
        </p:nvCxnSpPr>
        <p:spPr>
          <a:xfrm flipH="1" rot="10800000">
            <a:off x="6911923" y="2589357"/>
            <a:ext cx="378900" cy="1800"/>
          </a:xfrm>
          <a:prstGeom prst="straightConnector1">
            <a:avLst/>
          </a:prstGeom>
          <a:noFill/>
          <a:ln cap="flat" cmpd="sng" w="25400">
            <a:solidFill>
              <a:schemeClr val="accent1"/>
            </a:solidFill>
            <a:prstDash val="solid"/>
            <a:round/>
            <a:headEnd len="med" w="med" type="none"/>
            <a:tailEnd len="lg" w="lg" type="stealth"/>
          </a:ln>
        </p:spPr>
      </p:cxn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5" name="Shape 595"/>
        <p:cNvGrpSpPr/>
        <p:nvPr/>
      </p:nvGrpSpPr>
      <p:grpSpPr>
        <a:xfrm>
          <a:off x="0" y="0"/>
          <a:ext cx="0" cy="0"/>
          <a:chOff x="0" y="0"/>
          <a:chExt cx="0" cy="0"/>
        </a:xfrm>
      </p:grpSpPr>
      <p:sp>
        <p:nvSpPr>
          <p:cNvPr id="596" name="Shape 596"/>
          <p:cNvSpPr/>
          <p:nvPr/>
        </p:nvSpPr>
        <p:spPr>
          <a:xfrm>
            <a:off x="5884332" y="914399"/>
            <a:ext cx="3014132" cy="3081867"/>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med" w="med" type="none"/>
            <a:tailEnd len="med" w="med" type="none"/>
          </a:ln>
        </p:spPr>
        <p:txBody>
          <a:bodyPr anchorCtr="0" anchor="b" bIns="0" lIns="91425" rIns="91425" tIns="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8881"/>
              </a:solidFill>
              <a:latin typeface="Arial"/>
              <a:ea typeface="Arial"/>
              <a:cs typeface="Arial"/>
              <a:sym typeface="Arial"/>
              <a:rtl val="0"/>
            </a:endParaRPr>
          </a:p>
        </p:txBody>
      </p:sp>
      <p:sp>
        <p:nvSpPr>
          <p:cNvPr id="597" name="Shape 597"/>
          <p:cNvSpPr txBox="1"/>
          <p:nvPr>
            <p:ph type="title"/>
          </p:nvPr>
        </p:nvSpPr>
        <p:spPr>
          <a:xfrm>
            <a:off x="366712" y="236537"/>
            <a:ext cx="8410574" cy="460373"/>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rgbClr val="00685D"/>
              </a:buClr>
              <a:buSzPct val="25000"/>
              <a:buFont typeface="Arial"/>
              <a:buNone/>
            </a:pPr>
            <a:r>
              <a:rPr b="0" i="0" lang="en-US" sz="2800" u="none" cap="none" strike="noStrike">
                <a:solidFill>
                  <a:srgbClr val="00685D"/>
                </a:solidFill>
                <a:latin typeface="Arial"/>
                <a:ea typeface="Arial"/>
                <a:cs typeface="Arial"/>
                <a:sym typeface="Arial"/>
                <a:rtl val="0"/>
              </a:rPr>
              <a:t>Container Isolation</a:t>
            </a:r>
          </a:p>
        </p:txBody>
      </p:sp>
      <p:sp>
        <p:nvSpPr>
          <p:cNvPr id="598" name="Shape 598"/>
          <p:cNvSpPr txBox="1"/>
          <p:nvPr/>
        </p:nvSpPr>
        <p:spPr>
          <a:xfrm>
            <a:off x="315912" y="1439333"/>
            <a:ext cx="5153553" cy="2751666"/>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2C95DD"/>
              </a:buClr>
              <a:buSzPct val="25000"/>
              <a:buFont typeface="Arial"/>
              <a:buNone/>
            </a:pPr>
            <a:r>
              <a:rPr b="0" i="0" lang="en-US" sz="2000" u="none" cap="none" strike="noStrike">
                <a:solidFill>
                  <a:srgbClr val="4D4D4D"/>
                </a:solidFill>
                <a:latin typeface="Arial"/>
                <a:ea typeface="Arial"/>
                <a:cs typeface="Arial"/>
                <a:sym typeface="Arial"/>
                <a:rtl val="0"/>
              </a:rPr>
              <a:t>Containers provide isolation of resources – CPU, memory, file system, process space, network</a:t>
            </a:r>
          </a:p>
          <a:p>
            <a:pPr indent="0" lvl="0" marL="0" marR="0" rtl="0" algn="l">
              <a:lnSpc>
                <a:spcPct val="100000"/>
              </a:lnSpc>
              <a:spcBef>
                <a:spcPts val="400"/>
              </a:spcBef>
              <a:spcAft>
                <a:spcPts val="0"/>
              </a:spcAft>
              <a:buClr>
                <a:srgbClr val="2C95DD"/>
              </a:buClr>
              <a:buFont typeface="Arial"/>
              <a:buNone/>
            </a:pPr>
            <a:r>
              <a:t/>
            </a:r>
            <a:endParaRPr b="0" i="0" sz="2000" u="none" cap="none" strike="noStrike">
              <a:solidFill>
                <a:srgbClr val="4D4D4D"/>
              </a:solidFill>
              <a:latin typeface="Arial"/>
              <a:ea typeface="Arial"/>
              <a:cs typeface="Arial"/>
              <a:sym typeface="Arial"/>
              <a:rtl val="0"/>
            </a:endParaRPr>
          </a:p>
          <a:p>
            <a:pPr indent="0" lvl="0" marL="0" marR="0" rtl="0" algn="l">
              <a:lnSpc>
                <a:spcPct val="100000"/>
              </a:lnSpc>
              <a:spcBef>
                <a:spcPts val="400"/>
              </a:spcBef>
              <a:spcAft>
                <a:spcPts val="0"/>
              </a:spcAft>
              <a:buClr>
                <a:srgbClr val="2C95DD"/>
              </a:buClr>
              <a:buSzPct val="25000"/>
              <a:buFont typeface="Arial"/>
              <a:buNone/>
            </a:pPr>
            <a:r>
              <a:rPr b="0" i="0" lang="en-US" sz="2000" u="none" cap="none" strike="noStrike">
                <a:solidFill>
                  <a:srgbClr val="4D4D4D"/>
                </a:solidFill>
                <a:latin typeface="Arial"/>
                <a:ea typeface="Arial"/>
                <a:cs typeface="Arial"/>
                <a:sym typeface="Arial"/>
                <a:rtl val="0"/>
              </a:rPr>
              <a:t>Containers have their own private network, not accessible from outside the Cell</a:t>
            </a:r>
          </a:p>
        </p:txBody>
      </p:sp>
      <p:grpSp>
        <p:nvGrpSpPr>
          <p:cNvPr id="599" name="Shape 599"/>
          <p:cNvGrpSpPr/>
          <p:nvPr/>
        </p:nvGrpSpPr>
        <p:grpSpPr>
          <a:xfrm>
            <a:off x="6426201" y="1142998"/>
            <a:ext cx="1845731" cy="1185336"/>
            <a:chOff x="6426201" y="1142998"/>
            <a:chExt cx="1845731" cy="1185336"/>
          </a:xfrm>
        </p:grpSpPr>
        <p:sp>
          <p:nvSpPr>
            <p:cNvPr id="600" name="Shape 600"/>
            <p:cNvSpPr/>
            <p:nvPr/>
          </p:nvSpPr>
          <p:spPr>
            <a:xfrm>
              <a:off x="6426201" y="1142998"/>
              <a:ext cx="1845731" cy="1185336"/>
            </a:xfrm>
            <a:prstGeom prst="roundRect">
              <a:avLst>
                <a:gd fmla="val 2039" name="adj"/>
              </a:avLst>
            </a:prstGeom>
            <a:solidFill>
              <a:srgbClr val="33928A"/>
            </a:solidFill>
            <a:ln>
              <a:noFill/>
            </a:ln>
          </p:spPr>
          <p:txBody>
            <a:bodyPr anchorCtr="0" anchor="t"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Cell</a:t>
              </a:r>
            </a:p>
          </p:txBody>
        </p:sp>
        <p:sp>
          <p:nvSpPr>
            <p:cNvPr id="601" name="Shape 601"/>
            <p:cNvSpPr/>
            <p:nvPr/>
          </p:nvSpPr>
          <p:spPr>
            <a:xfrm>
              <a:off x="7907867" y="1165375"/>
              <a:ext cx="174527" cy="189292"/>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lt1"/>
                </a:solidFill>
                <a:latin typeface="Arial"/>
                <a:ea typeface="Arial"/>
                <a:cs typeface="Arial"/>
                <a:sym typeface="Arial"/>
                <a:rtl val="0"/>
              </a:endParaRPr>
            </a:p>
          </p:txBody>
        </p:sp>
        <p:grpSp>
          <p:nvGrpSpPr>
            <p:cNvPr id="602" name="Shape 602"/>
            <p:cNvGrpSpPr/>
            <p:nvPr/>
          </p:nvGrpSpPr>
          <p:grpSpPr>
            <a:xfrm>
              <a:off x="6557431" y="1515539"/>
              <a:ext cx="749299" cy="347133"/>
              <a:chOff x="5499099" y="592672"/>
              <a:chExt cx="749299" cy="347133"/>
            </a:xfrm>
          </p:grpSpPr>
          <p:sp>
            <p:nvSpPr>
              <p:cNvPr id="603" name="Shape 603"/>
              <p:cNvSpPr/>
              <p:nvPr/>
            </p:nvSpPr>
            <p:spPr>
              <a:xfrm>
                <a:off x="5536089" y="614035"/>
                <a:ext cx="686911" cy="269210"/>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App</a:t>
                </a:r>
              </a:p>
            </p:txBody>
          </p:sp>
          <p:sp>
            <p:nvSpPr>
              <p:cNvPr id="604" name="Shape 604"/>
              <p:cNvSpPr/>
              <p:nvPr/>
            </p:nvSpPr>
            <p:spPr>
              <a:xfrm>
                <a:off x="5992519" y="643391"/>
                <a:ext cx="178678" cy="209173"/>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rtl val="0"/>
                </a:endParaRPr>
              </a:p>
            </p:txBody>
          </p:sp>
          <p:sp>
            <p:nvSpPr>
              <p:cNvPr id="605" name="Shape 605"/>
              <p:cNvSpPr/>
              <p:nvPr/>
            </p:nvSpPr>
            <p:spPr>
              <a:xfrm rot="5400000">
                <a:off x="5700182" y="391589"/>
                <a:ext cx="347133" cy="749299"/>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dk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grpSp>
        <p:grpSp>
          <p:nvGrpSpPr>
            <p:cNvPr id="606" name="Shape 606"/>
            <p:cNvGrpSpPr/>
            <p:nvPr/>
          </p:nvGrpSpPr>
          <p:grpSpPr>
            <a:xfrm>
              <a:off x="7378699" y="1515539"/>
              <a:ext cx="749299" cy="347133"/>
              <a:chOff x="5499099" y="592672"/>
              <a:chExt cx="749299" cy="347133"/>
            </a:xfrm>
          </p:grpSpPr>
          <p:sp>
            <p:nvSpPr>
              <p:cNvPr id="607" name="Shape 607"/>
              <p:cNvSpPr/>
              <p:nvPr/>
            </p:nvSpPr>
            <p:spPr>
              <a:xfrm>
                <a:off x="5536089" y="614035"/>
                <a:ext cx="686911" cy="269210"/>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App</a:t>
                </a:r>
              </a:p>
            </p:txBody>
          </p:sp>
          <p:sp>
            <p:nvSpPr>
              <p:cNvPr id="608" name="Shape 608"/>
              <p:cNvSpPr/>
              <p:nvPr/>
            </p:nvSpPr>
            <p:spPr>
              <a:xfrm>
                <a:off x="5992519" y="643391"/>
                <a:ext cx="178678" cy="209173"/>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rtl val="0"/>
                </a:endParaRPr>
              </a:p>
            </p:txBody>
          </p:sp>
          <p:sp>
            <p:nvSpPr>
              <p:cNvPr id="609" name="Shape 609"/>
              <p:cNvSpPr/>
              <p:nvPr/>
            </p:nvSpPr>
            <p:spPr>
              <a:xfrm rot="5400000">
                <a:off x="5700182" y="391589"/>
                <a:ext cx="347133" cy="749299"/>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dk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grpSp>
        <p:grpSp>
          <p:nvGrpSpPr>
            <p:cNvPr id="610" name="Shape 610"/>
            <p:cNvGrpSpPr/>
            <p:nvPr/>
          </p:nvGrpSpPr>
          <p:grpSpPr>
            <a:xfrm>
              <a:off x="6565898" y="1913472"/>
              <a:ext cx="749299" cy="347133"/>
              <a:chOff x="5499099" y="592672"/>
              <a:chExt cx="749299" cy="347133"/>
            </a:xfrm>
          </p:grpSpPr>
          <p:sp>
            <p:nvSpPr>
              <p:cNvPr id="611" name="Shape 611"/>
              <p:cNvSpPr/>
              <p:nvPr/>
            </p:nvSpPr>
            <p:spPr>
              <a:xfrm>
                <a:off x="5536089" y="614035"/>
                <a:ext cx="686911" cy="269210"/>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App</a:t>
                </a:r>
              </a:p>
            </p:txBody>
          </p:sp>
          <p:sp>
            <p:nvSpPr>
              <p:cNvPr id="612" name="Shape 612"/>
              <p:cNvSpPr/>
              <p:nvPr/>
            </p:nvSpPr>
            <p:spPr>
              <a:xfrm>
                <a:off x="5992519" y="643391"/>
                <a:ext cx="178678" cy="209173"/>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rtl val="0"/>
                </a:endParaRPr>
              </a:p>
            </p:txBody>
          </p:sp>
          <p:sp>
            <p:nvSpPr>
              <p:cNvPr id="613" name="Shape 613"/>
              <p:cNvSpPr/>
              <p:nvPr/>
            </p:nvSpPr>
            <p:spPr>
              <a:xfrm rot="5400000">
                <a:off x="5700182" y="391589"/>
                <a:ext cx="347133" cy="749299"/>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dk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grpSp>
        <p:grpSp>
          <p:nvGrpSpPr>
            <p:cNvPr id="614" name="Shape 614"/>
            <p:cNvGrpSpPr/>
            <p:nvPr/>
          </p:nvGrpSpPr>
          <p:grpSpPr>
            <a:xfrm>
              <a:off x="7387166" y="1905006"/>
              <a:ext cx="749299" cy="347133"/>
              <a:chOff x="5499099" y="592672"/>
              <a:chExt cx="749299" cy="347133"/>
            </a:xfrm>
          </p:grpSpPr>
          <p:sp>
            <p:nvSpPr>
              <p:cNvPr id="615" name="Shape 615"/>
              <p:cNvSpPr/>
              <p:nvPr/>
            </p:nvSpPr>
            <p:spPr>
              <a:xfrm>
                <a:off x="5536089" y="614035"/>
                <a:ext cx="686911" cy="269210"/>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App</a:t>
                </a:r>
              </a:p>
            </p:txBody>
          </p:sp>
          <p:sp>
            <p:nvSpPr>
              <p:cNvPr id="616" name="Shape 616"/>
              <p:cNvSpPr/>
              <p:nvPr/>
            </p:nvSpPr>
            <p:spPr>
              <a:xfrm>
                <a:off x="5992519" y="643391"/>
                <a:ext cx="178678" cy="209173"/>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rtl val="0"/>
                </a:endParaRPr>
              </a:p>
            </p:txBody>
          </p:sp>
          <p:sp>
            <p:nvSpPr>
              <p:cNvPr id="617" name="Shape 617"/>
              <p:cNvSpPr/>
              <p:nvPr/>
            </p:nvSpPr>
            <p:spPr>
              <a:xfrm rot="5400000">
                <a:off x="5700182" y="391589"/>
                <a:ext cx="347133" cy="749299"/>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dk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grpSp>
      </p:grpSp>
      <p:grpSp>
        <p:nvGrpSpPr>
          <p:cNvPr id="618" name="Shape 618"/>
          <p:cNvGrpSpPr/>
          <p:nvPr/>
        </p:nvGrpSpPr>
        <p:grpSpPr>
          <a:xfrm>
            <a:off x="6426201" y="2599265"/>
            <a:ext cx="1845731" cy="1185336"/>
            <a:chOff x="6426201" y="1142998"/>
            <a:chExt cx="1845731" cy="1185336"/>
          </a:xfrm>
        </p:grpSpPr>
        <p:sp>
          <p:nvSpPr>
            <p:cNvPr id="619" name="Shape 619"/>
            <p:cNvSpPr/>
            <p:nvPr/>
          </p:nvSpPr>
          <p:spPr>
            <a:xfrm>
              <a:off x="6426201" y="1142998"/>
              <a:ext cx="1845731" cy="1185336"/>
            </a:xfrm>
            <a:prstGeom prst="roundRect">
              <a:avLst>
                <a:gd fmla="val 2039" name="adj"/>
              </a:avLst>
            </a:prstGeom>
            <a:solidFill>
              <a:srgbClr val="33928A"/>
            </a:solidFill>
            <a:ln>
              <a:noFill/>
            </a:ln>
          </p:spPr>
          <p:txBody>
            <a:bodyPr anchorCtr="0" anchor="t"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Cell</a:t>
              </a:r>
            </a:p>
          </p:txBody>
        </p:sp>
        <p:sp>
          <p:nvSpPr>
            <p:cNvPr id="620" name="Shape 620"/>
            <p:cNvSpPr/>
            <p:nvPr/>
          </p:nvSpPr>
          <p:spPr>
            <a:xfrm>
              <a:off x="7907867" y="1165375"/>
              <a:ext cx="174527" cy="189292"/>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lt1"/>
                </a:solidFill>
                <a:latin typeface="Arial"/>
                <a:ea typeface="Arial"/>
                <a:cs typeface="Arial"/>
                <a:sym typeface="Arial"/>
                <a:rtl val="0"/>
              </a:endParaRPr>
            </a:p>
          </p:txBody>
        </p:sp>
        <p:grpSp>
          <p:nvGrpSpPr>
            <p:cNvPr id="621" name="Shape 621"/>
            <p:cNvGrpSpPr/>
            <p:nvPr/>
          </p:nvGrpSpPr>
          <p:grpSpPr>
            <a:xfrm>
              <a:off x="6557431" y="1515539"/>
              <a:ext cx="749299" cy="347133"/>
              <a:chOff x="5499099" y="592672"/>
              <a:chExt cx="749299" cy="347133"/>
            </a:xfrm>
          </p:grpSpPr>
          <p:sp>
            <p:nvSpPr>
              <p:cNvPr id="622" name="Shape 622"/>
              <p:cNvSpPr/>
              <p:nvPr/>
            </p:nvSpPr>
            <p:spPr>
              <a:xfrm>
                <a:off x="5536089" y="614035"/>
                <a:ext cx="686911" cy="269210"/>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App</a:t>
                </a:r>
              </a:p>
            </p:txBody>
          </p:sp>
          <p:sp>
            <p:nvSpPr>
              <p:cNvPr id="623" name="Shape 623"/>
              <p:cNvSpPr/>
              <p:nvPr/>
            </p:nvSpPr>
            <p:spPr>
              <a:xfrm>
                <a:off x="5992519" y="643391"/>
                <a:ext cx="178678" cy="209173"/>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rtl val="0"/>
                </a:endParaRPr>
              </a:p>
            </p:txBody>
          </p:sp>
          <p:sp>
            <p:nvSpPr>
              <p:cNvPr id="624" name="Shape 624"/>
              <p:cNvSpPr/>
              <p:nvPr/>
            </p:nvSpPr>
            <p:spPr>
              <a:xfrm rot="5400000">
                <a:off x="5700182" y="391589"/>
                <a:ext cx="347133" cy="749299"/>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dk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grpSp>
        <p:grpSp>
          <p:nvGrpSpPr>
            <p:cNvPr id="625" name="Shape 625"/>
            <p:cNvGrpSpPr/>
            <p:nvPr/>
          </p:nvGrpSpPr>
          <p:grpSpPr>
            <a:xfrm>
              <a:off x="7378699" y="1515539"/>
              <a:ext cx="749299" cy="347133"/>
              <a:chOff x="5499099" y="592672"/>
              <a:chExt cx="749299" cy="347133"/>
            </a:xfrm>
          </p:grpSpPr>
          <p:sp>
            <p:nvSpPr>
              <p:cNvPr id="626" name="Shape 626"/>
              <p:cNvSpPr/>
              <p:nvPr/>
            </p:nvSpPr>
            <p:spPr>
              <a:xfrm>
                <a:off x="5536089" y="614035"/>
                <a:ext cx="686911" cy="269210"/>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App</a:t>
                </a:r>
              </a:p>
            </p:txBody>
          </p:sp>
          <p:sp>
            <p:nvSpPr>
              <p:cNvPr id="627" name="Shape 627"/>
              <p:cNvSpPr/>
              <p:nvPr/>
            </p:nvSpPr>
            <p:spPr>
              <a:xfrm>
                <a:off x="5992519" y="643391"/>
                <a:ext cx="178678" cy="209173"/>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rtl val="0"/>
                </a:endParaRPr>
              </a:p>
            </p:txBody>
          </p:sp>
          <p:sp>
            <p:nvSpPr>
              <p:cNvPr id="628" name="Shape 628"/>
              <p:cNvSpPr/>
              <p:nvPr/>
            </p:nvSpPr>
            <p:spPr>
              <a:xfrm rot="5400000">
                <a:off x="5700182" y="391589"/>
                <a:ext cx="347133" cy="749299"/>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dk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grpSp>
        <p:grpSp>
          <p:nvGrpSpPr>
            <p:cNvPr id="629" name="Shape 629"/>
            <p:cNvGrpSpPr/>
            <p:nvPr/>
          </p:nvGrpSpPr>
          <p:grpSpPr>
            <a:xfrm>
              <a:off x="6565898" y="1913472"/>
              <a:ext cx="749299" cy="347133"/>
              <a:chOff x="5499099" y="592672"/>
              <a:chExt cx="749299" cy="347133"/>
            </a:xfrm>
          </p:grpSpPr>
          <p:sp>
            <p:nvSpPr>
              <p:cNvPr id="630" name="Shape 630"/>
              <p:cNvSpPr/>
              <p:nvPr/>
            </p:nvSpPr>
            <p:spPr>
              <a:xfrm>
                <a:off x="5536089" y="614035"/>
                <a:ext cx="686911" cy="269210"/>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App</a:t>
                </a:r>
              </a:p>
            </p:txBody>
          </p:sp>
          <p:sp>
            <p:nvSpPr>
              <p:cNvPr id="631" name="Shape 631"/>
              <p:cNvSpPr/>
              <p:nvPr/>
            </p:nvSpPr>
            <p:spPr>
              <a:xfrm>
                <a:off x="5992519" y="643391"/>
                <a:ext cx="178678" cy="209173"/>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rtl val="0"/>
                </a:endParaRPr>
              </a:p>
            </p:txBody>
          </p:sp>
          <p:sp>
            <p:nvSpPr>
              <p:cNvPr id="632" name="Shape 632"/>
              <p:cNvSpPr/>
              <p:nvPr/>
            </p:nvSpPr>
            <p:spPr>
              <a:xfrm rot="5400000">
                <a:off x="5700182" y="391589"/>
                <a:ext cx="347133" cy="749299"/>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dk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grpSp>
        <p:grpSp>
          <p:nvGrpSpPr>
            <p:cNvPr id="633" name="Shape 633"/>
            <p:cNvGrpSpPr/>
            <p:nvPr/>
          </p:nvGrpSpPr>
          <p:grpSpPr>
            <a:xfrm>
              <a:off x="7387166" y="1905006"/>
              <a:ext cx="749299" cy="347133"/>
              <a:chOff x="5499099" y="592672"/>
              <a:chExt cx="749299" cy="347133"/>
            </a:xfrm>
          </p:grpSpPr>
          <p:sp>
            <p:nvSpPr>
              <p:cNvPr id="634" name="Shape 634"/>
              <p:cNvSpPr/>
              <p:nvPr/>
            </p:nvSpPr>
            <p:spPr>
              <a:xfrm>
                <a:off x="5536089" y="614035"/>
                <a:ext cx="686911" cy="269210"/>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App</a:t>
                </a:r>
              </a:p>
            </p:txBody>
          </p:sp>
          <p:sp>
            <p:nvSpPr>
              <p:cNvPr id="635" name="Shape 635"/>
              <p:cNvSpPr/>
              <p:nvPr/>
            </p:nvSpPr>
            <p:spPr>
              <a:xfrm>
                <a:off x="5992519" y="643391"/>
                <a:ext cx="178678" cy="209173"/>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rtl val="0"/>
                </a:endParaRPr>
              </a:p>
            </p:txBody>
          </p:sp>
          <p:sp>
            <p:nvSpPr>
              <p:cNvPr id="636" name="Shape 636"/>
              <p:cNvSpPr/>
              <p:nvPr/>
            </p:nvSpPr>
            <p:spPr>
              <a:xfrm rot="5400000">
                <a:off x="5700182" y="391589"/>
                <a:ext cx="347133" cy="749299"/>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dk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grpSp>
      </p:gr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0" name="Shape 640"/>
        <p:cNvGrpSpPr/>
        <p:nvPr/>
      </p:nvGrpSpPr>
      <p:grpSpPr>
        <a:xfrm>
          <a:off x="0" y="0"/>
          <a:ext cx="0" cy="0"/>
          <a:chOff x="0" y="0"/>
          <a:chExt cx="0" cy="0"/>
        </a:xfrm>
      </p:grpSpPr>
      <p:sp>
        <p:nvSpPr>
          <p:cNvPr id="641" name="Shape 641"/>
          <p:cNvSpPr txBox="1"/>
          <p:nvPr>
            <p:ph type="title"/>
          </p:nvPr>
        </p:nvSpPr>
        <p:spPr>
          <a:xfrm>
            <a:off x="366712" y="325437"/>
            <a:ext cx="8410574" cy="460373"/>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chemeClr val="dk2"/>
              </a:buClr>
              <a:buSzPct val="25000"/>
              <a:buFont typeface="Arial"/>
              <a:buNone/>
            </a:pPr>
            <a:r>
              <a:rPr b="0" i="0" lang="en-US" sz="3200" u="none" cap="none" strike="noStrike">
                <a:solidFill>
                  <a:schemeClr val="dk2"/>
                </a:solidFill>
                <a:latin typeface="Arial"/>
                <a:ea typeface="Arial"/>
                <a:cs typeface="Arial"/>
                <a:sym typeface="Arial"/>
                <a:rtl val="0"/>
              </a:rPr>
              <a:t>Data-at-Rest</a:t>
            </a:r>
          </a:p>
        </p:txBody>
      </p:sp>
      <p:sp>
        <p:nvSpPr>
          <p:cNvPr id="642" name="Shape 642"/>
          <p:cNvSpPr txBox="1"/>
          <p:nvPr>
            <p:ph idx="1" type="body"/>
          </p:nvPr>
        </p:nvSpPr>
        <p:spPr>
          <a:xfrm>
            <a:off x="366712" y="1074737"/>
            <a:ext cx="8410574" cy="3382961"/>
          </a:xfrm>
          <a:prstGeom prst="rect">
            <a:avLst/>
          </a:prstGeom>
          <a:noFill/>
          <a:ln>
            <a:noFill/>
          </a:ln>
        </p:spPr>
        <p:txBody>
          <a:bodyPr anchorCtr="0" anchor="t" bIns="91425" lIns="91425" rIns="91425" tIns="91425">
            <a:noAutofit/>
          </a:bodyPr>
          <a:lstStyle/>
          <a:p>
            <a:pPr indent="-76200" lvl="0" marL="228600" marR="0" rtl="0" algn="l">
              <a:lnSpc>
                <a:spcPct val="100000"/>
              </a:lnSpc>
              <a:spcBef>
                <a:spcPts val="0"/>
              </a:spcBef>
              <a:spcAft>
                <a:spcPts val="0"/>
              </a:spcAft>
              <a:buClr>
                <a:schemeClr val="accent1"/>
              </a:buClr>
              <a:buSzPct val="100000"/>
              <a:buFont typeface="Noto Sans Symbols"/>
              <a:buChar char="•"/>
            </a:pPr>
            <a:r>
              <a:rPr b="0" i="0" lang="en-US" sz="2400" u="none" cap="none" strike="noStrike">
                <a:solidFill>
                  <a:schemeClr val="dk1"/>
                </a:solidFill>
                <a:latin typeface="Arial"/>
                <a:ea typeface="Arial"/>
                <a:cs typeface="Arial"/>
                <a:sym typeface="Arial"/>
                <a:rtl val="0"/>
              </a:rPr>
              <a:t>In the ER – two main points of non-ephemeral storage:</a:t>
            </a:r>
          </a:p>
          <a:p>
            <a:pPr indent="-158750" lvl="1" marL="742950" marR="0" rtl="0" algn="l">
              <a:lnSpc>
                <a:spcPct val="100000"/>
              </a:lnSpc>
              <a:spcBef>
                <a:spcPts val="300"/>
              </a:spcBef>
              <a:spcAft>
                <a:spcPts val="0"/>
              </a:spcAft>
              <a:buClr>
                <a:schemeClr val="accent1"/>
              </a:buClr>
              <a:buSzPct val="100000"/>
              <a:buFont typeface="Verdana"/>
              <a:buChar char="–"/>
            </a:pPr>
            <a:r>
              <a:rPr b="0" i="0" lang="en-US" sz="2000" u="none" cap="none" strike="noStrike">
                <a:solidFill>
                  <a:schemeClr val="dk1"/>
                </a:solidFill>
                <a:latin typeface="Arial"/>
                <a:ea typeface="Arial"/>
                <a:cs typeface="Arial"/>
                <a:sym typeface="Arial"/>
                <a:rtl val="0"/>
              </a:rPr>
              <a:t>CCDB – Centralized storage for application metadata, includes access information for services leveraged by the application containers.</a:t>
            </a:r>
          </a:p>
          <a:p>
            <a:pPr indent="-158750" lvl="1" marL="742950" marR="0" rtl="0" algn="l">
              <a:lnSpc>
                <a:spcPct val="100000"/>
              </a:lnSpc>
              <a:spcBef>
                <a:spcPts val="300"/>
              </a:spcBef>
              <a:spcAft>
                <a:spcPts val="0"/>
              </a:spcAft>
              <a:buClr>
                <a:schemeClr val="accent1"/>
              </a:buClr>
              <a:buSzPct val="100000"/>
              <a:buFont typeface="Verdana"/>
              <a:buChar char="–"/>
            </a:pPr>
            <a:r>
              <a:rPr b="0" i="0" lang="en-US" sz="2000" u="none" cap="none" strike="noStrike">
                <a:solidFill>
                  <a:schemeClr val="dk1"/>
                </a:solidFill>
                <a:latin typeface="Arial"/>
                <a:ea typeface="Arial"/>
                <a:cs typeface="Arial"/>
                <a:sym typeface="Arial"/>
                <a:rtl val="0"/>
              </a:rPr>
              <a:t>BLOB Store – Stores container images, application artifacts</a:t>
            </a:r>
          </a:p>
          <a:p>
            <a:pPr indent="-76200" lvl="0" marL="228600" marR="0" rtl="0" algn="l">
              <a:lnSpc>
                <a:spcPct val="100000"/>
              </a:lnSpc>
              <a:spcBef>
                <a:spcPts val="1200"/>
              </a:spcBef>
              <a:spcAft>
                <a:spcPts val="0"/>
              </a:spcAft>
              <a:buClr>
                <a:schemeClr val="accent1"/>
              </a:buClr>
              <a:buSzPct val="100000"/>
              <a:buFont typeface="Noto Sans Symbols"/>
              <a:buChar char="•"/>
            </a:pPr>
            <a:r>
              <a:rPr b="0" i="0" lang="en-US" sz="2400" u="none" cap="none" strike="noStrike">
                <a:solidFill>
                  <a:schemeClr val="dk1"/>
                </a:solidFill>
                <a:latin typeface="Arial"/>
                <a:ea typeface="Arial"/>
                <a:cs typeface="Arial"/>
                <a:sym typeface="Arial"/>
                <a:rtl val="0"/>
              </a:rPr>
              <a:t>Both can be externally managed and configured.</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7" name="Shape 647"/>
        <p:cNvGrpSpPr/>
        <p:nvPr/>
      </p:nvGrpSpPr>
      <p:grpSpPr>
        <a:xfrm>
          <a:off x="0" y="0"/>
          <a:ext cx="0" cy="0"/>
          <a:chOff x="0" y="0"/>
          <a:chExt cx="0" cy="0"/>
        </a:xfrm>
      </p:grpSpPr>
      <p:pic>
        <p:nvPicPr>
          <p:cNvPr id="648" name="Shape 648"/>
          <p:cNvPicPr preferRelativeResize="0"/>
          <p:nvPr/>
        </p:nvPicPr>
        <p:blipFill rotWithShape="1">
          <a:blip r:embed="rId3">
            <a:alphaModFix/>
          </a:blip>
          <a:srcRect b="3749" l="0" r="0" t="14965"/>
          <a:stretch/>
        </p:blipFill>
        <p:spPr>
          <a:xfrm>
            <a:off x="-7019" y="0"/>
            <a:ext cx="9158040" cy="5143499"/>
          </a:xfrm>
          <a:prstGeom prst="rect">
            <a:avLst/>
          </a:prstGeom>
          <a:noFill/>
          <a:ln>
            <a:noFill/>
          </a:ln>
        </p:spPr>
      </p:pic>
      <p:sp>
        <p:nvSpPr>
          <p:cNvPr id="649" name="Shape 649"/>
          <p:cNvSpPr/>
          <p:nvPr/>
        </p:nvSpPr>
        <p:spPr>
          <a:xfrm>
            <a:off x="-7019" y="0"/>
            <a:ext cx="9158040" cy="5143499"/>
          </a:xfrm>
          <a:prstGeom prst="rect">
            <a:avLst/>
          </a:prstGeom>
          <a:solidFill>
            <a:srgbClr val="182730">
              <a:alpha val="61176"/>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rtl val="0"/>
            </a:endParaRPr>
          </a:p>
        </p:txBody>
      </p:sp>
      <p:sp>
        <p:nvSpPr>
          <p:cNvPr id="650" name="Shape 650"/>
          <p:cNvSpPr txBox="1"/>
          <p:nvPr/>
        </p:nvSpPr>
        <p:spPr>
          <a:xfrm>
            <a:off x="623454" y="1498520"/>
            <a:ext cx="7897089" cy="64633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AE9E"/>
              </a:buClr>
              <a:buSzPct val="25000"/>
              <a:buFont typeface="Arial"/>
              <a:buNone/>
            </a:pPr>
            <a:r>
              <a:rPr b="1" i="0" lang="en-US" sz="3600" u="none" cap="none" strike="noStrike">
                <a:solidFill>
                  <a:srgbClr val="00AE9E"/>
                </a:solidFill>
                <a:latin typeface="Arial"/>
                <a:ea typeface="Arial"/>
                <a:cs typeface="Arial"/>
                <a:sym typeface="Arial"/>
                <a:rtl val="0"/>
              </a:rPr>
              <a:t>Network Surface Area</a:t>
            </a:r>
          </a:p>
        </p:txBody>
      </p:sp>
      <p:sp>
        <p:nvSpPr>
          <p:cNvPr id="651" name="Shape 651"/>
          <p:cNvSpPr txBox="1"/>
          <p:nvPr/>
        </p:nvSpPr>
        <p:spPr>
          <a:xfrm>
            <a:off x="623454" y="2121385"/>
            <a:ext cx="7897089" cy="80021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US" sz="2300" u="none" cap="none" strike="noStrike">
                <a:solidFill>
                  <a:srgbClr val="FFFFFF"/>
                </a:solidFill>
                <a:latin typeface="Arial"/>
                <a:ea typeface="Arial"/>
                <a:cs typeface="Arial"/>
                <a:sym typeface="Arial"/>
                <a:rtl val="0"/>
              </a:rPr>
              <a:t>Getting Access via Network Endpoints, Controlling Access via AuthZ and AuthN</a:t>
            </a:r>
          </a:p>
        </p:txBody>
      </p:sp>
      <p:pic>
        <p:nvPicPr>
          <p:cNvPr id="652" name="Shape 652"/>
          <p:cNvPicPr preferRelativeResize="0"/>
          <p:nvPr/>
        </p:nvPicPr>
        <p:blipFill rotWithShape="1">
          <a:blip r:embed="rId4">
            <a:alphaModFix/>
          </a:blip>
          <a:srcRect b="0" l="0" r="0" t="0"/>
          <a:stretch/>
        </p:blipFill>
        <p:spPr>
          <a:xfrm>
            <a:off x="8286414" y="4854091"/>
            <a:ext cx="712061" cy="173735"/>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6" name="Shape 656"/>
        <p:cNvGrpSpPr/>
        <p:nvPr/>
      </p:nvGrpSpPr>
      <p:grpSpPr>
        <a:xfrm>
          <a:off x="0" y="0"/>
          <a:ext cx="0" cy="0"/>
          <a:chOff x="0" y="0"/>
          <a:chExt cx="0" cy="0"/>
        </a:xfrm>
      </p:grpSpPr>
      <p:sp>
        <p:nvSpPr>
          <p:cNvPr id="657" name="Shape 657"/>
          <p:cNvSpPr/>
          <p:nvPr/>
        </p:nvSpPr>
        <p:spPr>
          <a:xfrm>
            <a:off x="2387600" y="1405466"/>
            <a:ext cx="6341533" cy="3174999"/>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med" w="med" type="none"/>
            <a:tailEnd len="med" w="med" type="none"/>
          </a:ln>
        </p:spPr>
        <p:txBody>
          <a:bodyPr anchorCtr="0" anchor="b" bIns="0" lIns="91425" rIns="91425" tIns="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8881"/>
              </a:solidFill>
              <a:latin typeface="Arial"/>
              <a:ea typeface="Arial"/>
              <a:cs typeface="Arial"/>
              <a:sym typeface="Arial"/>
              <a:rtl val="0"/>
            </a:endParaRPr>
          </a:p>
        </p:txBody>
      </p:sp>
      <p:sp>
        <p:nvSpPr>
          <p:cNvPr id="658" name="Shape 658"/>
          <p:cNvSpPr txBox="1"/>
          <p:nvPr>
            <p:ph type="title"/>
          </p:nvPr>
        </p:nvSpPr>
        <p:spPr>
          <a:xfrm>
            <a:off x="366712" y="325437"/>
            <a:ext cx="8410574" cy="460373"/>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rgbClr val="00685D"/>
              </a:buClr>
              <a:buSzPct val="25000"/>
              <a:buFont typeface="Arial"/>
              <a:buNone/>
            </a:pPr>
            <a:r>
              <a:rPr b="0" i="0" lang="en-US" sz="3200" u="none" cap="none" strike="noStrike">
                <a:solidFill>
                  <a:srgbClr val="00685D"/>
                </a:solidFill>
                <a:latin typeface="Arial"/>
                <a:ea typeface="Arial"/>
                <a:cs typeface="Arial"/>
                <a:sym typeface="Arial"/>
                <a:rtl val="0"/>
              </a:rPr>
              <a:t>System Boundaries</a:t>
            </a:r>
          </a:p>
        </p:txBody>
      </p:sp>
      <p:sp>
        <p:nvSpPr>
          <p:cNvPr id="659" name="Shape 659"/>
          <p:cNvSpPr txBox="1"/>
          <p:nvPr>
            <p:ph idx="1" type="body"/>
          </p:nvPr>
        </p:nvSpPr>
        <p:spPr>
          <a:xfrm>
            <a:off x="194731" y="1074737"/>
            <a:ext cx="2074334" cy="3382961"/>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rgbClr val="ADC339"/>
              </a:buClr>
              <a:buSzPct val="25000"/>
              <a:buFont typeface="Arial"/>
              <a:buNone/>
            </a:pPr>
            <a:r>
              <a:rPr b="1" i="0" lang="en-US" sz="1800" u="none" cap="none" strike="noStrike">
                <a:solidFill>
                  <a:schemeClr val="lt2"/>
                </a:solidFill>
                <a:latin typeface="Arial"/>
                <a:ea typeface="Arial"/>
                <a:cs typeface="Arial"/>
                <a:sym typeface="Arial"/>
                <a:rtl val="0"/>
              </a:rPr>
              <a:t>Minimal Pivotal Cloud Foundry network access</a:t>
            </a:r>
          </a:p>
          <a:p>
            <a:pPr indent="0" lvl="0" marL="0" marR="0" rtl="0" algn="l">
              <a:lnSpc>
                <a:spcPct val="100000"/>
              </a:lnSpc>
              <a:spcBef>
                <a:spcPts val="1200"/>
              </a:spcBef>
              <a:spcAft>
                <a:spcPts val="0"/>
              </a:spcAft>
              <a:buClr>
                <a:srgbClr val="ADC339"/>
              </a:buClr>
              <a:buSzPct val="25000"/>
              <a:buFont typeface="Arial"/>
              <a:buNone/>
            </a:pPr>
            <a:r>
              <a:rPr b="0" i="0" lang="en-US" sz="1600" u="none" cap="none" strike="noStrike">
                <a:solidFill>
                  <a:schemeClr val="lt2"/>
                </a:solidFill>
                <a:latin typeface="Arial"/>
                <a:ea typeface="Arial"/>
                <a:cs typeface="Arial"/>
                <a:sym typeface="Arial"/>
                <a:rtl val="0"/>
              </a:rPr>
              <a:t>allows PCF to be easily deployed on a VLAN or behind a firewall </a:t>
            </a:r>
          </a:p>
          <a:p>
            <a:pPr indent="0" lvl="0" marL="0" marR="0" rtl="0" algn="l">
              <a:lnSpc>
                <a:spcPct val="100000"/>
              </a:lnSpc>
              <a:spcBef>
                <a:spcPts val="1200"/>
              </a:spcBef>
              <a:spcAft>
                <a:spcPts val="0"/>
              </a:spcAft>
              <a:buClr>
                <a:srgbClr val="ADC339"/>
              </a:buClr>
              <a:buSzPct val="25000"/>
              <a:buFont typeface="Arial"/>
              <a:buNone/>
            </a:pPr>
            <a:r>
              <a:rPr b="0" i="0" lang="en-US" sz="1600" u="none" cap="none" strike="noStrike">
                <a:solidFill>
                  <a:schemeClr val="lt2"/>
                </a:solidFill>
                <a:latin typeface="Arial"/>
                <a:ea typeface="Arial"/>
                <a:cs typeface="Arial"/>
                <a:sym typeface="Arial"/>
                <a:rtl val="0"/>
              </a:rPr>
              <a:t>reduces surface area for vulnerabilities</a:t>
            </a:r>
          </a:p>
        </p:txBody>
      </p:sp>
      <p:sp>
        <p:nvSpPr>
          <p:cNvPr id="660" name="Shape 660"/>
          <p:cNvSpPr txBox="1"/>
          <p:nvPr/>
        </p:nvSpPr>
        <p:spPr>
          <a:xfrm>
            <a:off x="2707638" y="876300"/>
            <a:ext cx="975457" cy="24621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2"/>
              </a:buClr>
              <a:buSzPct val="25000"/>
              <a:buFont typeface="Arial"/>
              <a:buNone/>
            </a:pPr>
            <a:r>
              <a:rPr b="0" i="0" lang="en-US" sz="1000" u="none" cap="none" strike="noStrike">
                <a:solidFill>
                  <a:schemeClr val="lt2"/>
                </a:solidFill>
                <a:latin typeface="Arial"/>
                <a:ea typeface="Arial"/>
                <a:cs typeface="Arial"/>
                <a:sym typeface="Arial"/>
                <a:rtl val="0"/>
              </a:rPr>
              <a:t>HTTP/HTTPS</a:t>
            </a:r>
          </a:p>
        </p:txBody>
      </p:sp>
      <p:sp>
        <p:nvSpPr>
          <p:cNvPr id="661" name="Shape 661"/>
          <p:cNvSpPr txBox="1"/>
          <p:nvPr/>
        </p:nvSpPr>
        <p:spPr>
          <a:xfrm>
            <a:off x="4913203" y="876300"/>
            <a:ext cx="975457" cy="24621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2"/>
              </a:buClr>
              <a:buSzPct val="25000"/>
              <a:buFont typeface="Arial"/>
              <a:buNone/>
            </a:pPr>
            <a:r>
              <a:rPr b="0" i="0" lang="en-US" sz="1000" u="none" cap="none" strike="noStrike">
                <a:solidFill>
                  <a:schemeClr val="lt2"/>
                </a:solidFill>
                <a:latin typeface="Arial"/>
                <a:ea typeface="Arial"/>
                <a:cs typeface="Arial"/>
                <a:sym typeface="Arial"/>
                <a:rtl val="0"/>
              </a:rPr>
              <a:t>HTTP/HTTPS</a:t>
            </a:r>
          </a:p>
        </p:txBody>
      </p:sp>
      <p:sp>
        <p:nvSpPr>
          <p:cNvPr id="662" name="Shape 662"/>
          <p:cNvSpPr txBox="1"/>
          <p:nvPr/>
        </p:nvSpPr>
        <p:spPr>
          <a:xfrm>
            <a:off x="8019638" y="762000"/>
            <a:ext cx="790863" cy="40010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2"/>
              </a:buClr>
              <a:buSzPct val="25000"/>
              <a:buFont typeface="Arial"/>
              <a:buNone/>
            </a:pPr>
            <a:r>
              <a:rPr b="0" i="0" lang="en-US" sz="1000" u="none" cap="none" strike="noStrike">
                <a:solidFill>
                  <a:schemeClr val="lt2"/>
                </a:solidFill>
                <a:latin typeface="Arial"/>
                <a:ea typeface="Arial"/>
                <a:cs typeface="Arial"/>
                <a:sym typeface="Arial"/>
                <a:rtl val="0"/>
              </a:rPr>
              <a:t>service</a:t>
            </a:r>
          </a:p>
          <a:p>
            <a:pPr indent="0" lvl="0" marL="0" marR="0" rtl="0" algn="ctr">
              <a:lnSpc>
                <a:spcPct val="100000"/>
              </a:lnSpc>
              <a:spcBef>
                <a:spcPts val="0"/>
              </a:spcBef>
              <a:spcAft>
                <a:spcPts val="0"/>
              </a:spcAft>
              <a:buClr>
                <a:schemeClr val="lt2"/>
              </a:buClr>
              <a:buSzPct val="25000"/>
              <a:buFont typeface="Arial"/>
              <a:buNone/>
            </a:pPr>
            <a:r>
              <a:rPr b="0" i="0" lang="en-US" sz="1000" u="none" cap="none" strike="noStrike">
                <a:solidFill>
                  <a:schemeClr val="lt2"/>
                </a:solidFill>
                <a:latin typeface="Arial"/>
                <a:ea typeface="Arial"/>
                <a:cs typeface="Arial"/>
                <a:sym typeface="Arial"/>
                <a:rtl val="0"/>
              </a:rPr>
              <a:t>dependent</a:t>
            </a:r>
          </a:p>
        </p:txBody>
      </p:sp>
      <p:grpSp>
        <p:nvGrpSpPr>
          <p:cNvPr id="663" name="Shape 663"/>
          <p:cNvGrpSpPr/>
          <p:nvPr/>
        </p:nvGrpSpPr>
        <p:grpSpPr>
          <a:xfrm>
            <a:off x="6959600" y="2752238"/>
            <a:ext cx="1295400" cy="812800"/>
            <a:chOff x="6358467" y="2184400"/>
            <a:chExt cx="1744133" cy="897463"/>
          </a:xfrm>
        </p:grpSpPr>
        <p:sp>
          <p:nvSpPr>
            <p:cNvPr id="664" name="Shape 664"/>
            <p:cNvSpPr/>
            <p:nvPr/>
          </p:nvSpPr>
          <p:spPr>
            <a:xfrm>
              <a:off x="6358467" y="2184400"/>
              <a:ext cx="1744133" cy="897463"/>
            </a:xfrm>
            <a:prstGeom prst="rect">
              <a:avLst/>
            </a:prstGeom>
            <a:solidFill>
              <a:schemeClr val="l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dk1"/>
                </a:solidFill>
                <a:latin typeface="Arial"/>
                <a:ea typeface="Arial"/>
                <a:cs typeface="Arial"/>
                <a:sym typeface="Arial"/>
                <a:rtl val="0"/>
              </a:endParaRPr>
            </a:p>
          </p:txBody>
        </p:sp>
        <p:sp>
          <p:nvSpPr>
            <p:cNvPr id="665" name="Shape 665"/>
            <p:cNvSpPr txBox="1"/>
            <p:nvPr/>
          </p:nvSpPr>
          <p:spPr>
            <a:xfrm>
              <a:off x="6854803" y="2810932"/>
              <a:ext cx="766800" cy="25487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900" u="none" cap="none" strike="noStrike">
                  <a:solidFill>
                    <a:schemeClr val="dk1"/>
                  </a:solidFill>
                  <a:latin typeface="Arial"/>
                  <a:ea typeface="Arial"/>
                  <a:cs typeface="Arial"/>
                  <a:sym typeface="Arial"/>
                  <a:rtl val="0"/>
                </a:rPr>
                <a:t>Service</a:t>
              </a:r>
            </a:p>
          </p:txBody>
        </p:sp>
        <p:grpSp>
          <p:nvGrpSpPr>
            <p:cNvPr id="666" name="Shape 666"/>
            <p:cNvGrpSpPr/>
            <p:nvPr/>
          </p:nvGrpSpPr>
          <p:grpSpPr>
            <a:xfrm>
              <a:off x="6430189" y="2221581"/>
              <a:ext cx="1613146" cy="568472"/>
              <a:chOff x="5490387" y="1527312"/>
              <a:chExt cx="1613145" cy="568472"/>
            </a:xfrm>
          </p:grpSpPr>
          <p:sp>
            <p:nvSpPr>
              <p:cNvPr id="667" name="Shape 667"/>
              <p:cNvSpPr/>
              <p:nvPr/>
            </p:nvSpPr>
            <p:spPr>
              <a:xfrm>
                <a:off x="5490387" y="1527312"/>
                <a:ext cx="1613145" cy="272143"/>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900" u="none" cap="none" strike="noStrike">
                    <a:solidFill>
                      <a:srgbClr val="F2F2F2"/>
                    </a:solidFill>
                    <a:latin typeface="Calibri"/>
                    <a:ea typeface="Calibri"/>
                    <a:cs typeface="Calibri"/>
                    <a:sym typeface="Calibri"/>
                    <a:rtl val="0"/>
                  </a:rPr>
                  <a:t>Service Broker</a:t>
                </a:r>
              </a:p>
            </p:txBody>
          </p:sp>
          <p:sp>
            <p:nvSpPr>
              <p:cNvPr id="668" name="Shape 668"/>
              <p:cNvSpPr/>
              <p:nvPr/>
            </p:nvSpPr>
            <p:spPr>
              <a:xfrm>
                <a:off x="5490387" y="1823641"/>
                <a:ext cx="1613145" cy="272143"/>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900" u="none" cap="none" strike="noStrike">
                    <a:solidFill>
                      <a:srgbClr val="F2F2F2"/>
                    </a:solidFill>
                    <a:latin typeface="Calibri"/>
                    <a:ea typeface="Calibri"/>
                    <a:cs typeface="Calibri"/>
                    <a:sym typeface="Calibri"/>
                    <a:rtl val="0"/>
                  </a:rPr>
                  <a:t>Service Nodes</a:t>
                </a:r>
              </a:p>
            </p:txBody>
          </p:sp>
          <p:sp>
            <p:nvSpPr>
              <p:cNvPr id="669" name="Shape 669"/>
              <p:cNvSpPr/>
              <p:nvPr/>
            </p:nvSpPr>
            <p:spPr>
              <a:xfrm>
                <a:off x="6846607" y="1563850"/>
                <a:ext cx="194025" cy="194020"/>
              </a:xfrm>
              <a:custGeom>
                <a:pathLst>
                  <a:path extrusionOk="0" h="120000" w="12000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lt1"/>
                  </a:solidFill>
                  <a:latin typeface="Arial"/>
                  <a:ea typeface="Arial"/>
                  <a:cs typeface="Arial"/>
                  <a:sym typeface="Arial"/>
                  <a:rtl val="0"/>
                </a:endParaRPr>
              </a:p>
            </p:txBody>
          </p:sp>
          <p:sp>
            <p:nvSpPr>
              <p:cNvPr id="670" name="Shape 670"/>
              <p:cNvSpPr/>
              <p:nvPr/>
            </p:nvSpPr>
            <p:spPr>
              <a:xfrm>
                <a:off x="6855071" y="1860183"/>
                <a:ext cx="194025" cy="194020"/>
              </a:xfrm>
              <a:custGeom>
                <a:pathLst>
                  <a:path extrusionOk="0" h="120000" w="12000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lt1"/>
                  </a:solidFill>
                  <a:latin typeface="Arial"/>
                  <a:ea typeface="Arial"/>
                  <a:cs typeface="Arial"/>
                  <a:sym typeface="Arial"/>
                  <a:rtl val="0"/>
                </a:endParaRPr>
              </a:p>
            </p:txBody>
          </p:sp>
        </p:grpSp>
      </p:grpSp>
      <p:grpSp>
        <p:nvGrpSpPr>
          <p:cNvPr id="671" name="Shape 671"/>
          <p:cNvGrpSpPr/>
          <p:nvPr/>
        </p:nvGrpSpPr>
        <p:grpSpPr>
          <a:xfrm>
            <a:off x="6942667" y="1753172"/>
            <a:ext cx="1295400" cy="812800"/>
            <a:chOff x="6358467" y="1176869"/>
            <a:chExt cx="1744133" cy="897464"/>
          </a:xfrm>
        </p:grpSpPr>
        <p:sp>
          <p:nvSpPr>
            <p:cNvPr id="672" name="Shape 672"/>
            <p:cNvSpPr/>
            <p:nvPr/>
          </p:nvSpPr>
          <p:spPr>
            <a:xfrm>
              <a:off x="6358467" y="1176869"/>
              <a:ext cx="1744133" cy="897464"/>
            </a:xfrm>
            <a:prstGeom prst="rect">
              <a:avLst/>
            </a:prstGeom>
            <a:solidFill>
              <a:schemeClr val="l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dk1"/>
                </a:solidFill>
                <a:latin typeface="Arial"/>
                <a:ea typeface="Arial"/>
                <a:cs typeface="Arial"/>
                <a:sym typeface="Arial"/>
                <a:rtl val="0"/>
              </a:endParaRPr>
            </a:p>
          </p:txBody>
        </p:sp>
        <p:grpSp>
          <p:nvGrpSpPr>
            <p:cNvPr id="673" name="Shape 673"/>
            <p:cNvGrpSpPr/>
            <p:nvPr/>
          </p:nvGrpSpPr>
          <p:grpSpPr>
            <a:xfrm>
              <a:off x="6430190" y="1230979"/>
              <a:ext cx="1613145" cy="568472"/>
              <a:chOff x="5490387" y="1527312"/>
              <a:chExt cx="1613145" cy="568472"/>
            </a:xfrm>
          </p:grpSpPr>
          <p:sp>
            <p:nvSpPr>
              <p:cNvPr id="674" name="Shape 674"/>
              <p:cNvSpPr/>
              <p:nvPr/>
            </p:nvSpPr>
            <p:spPr>
              <a:xfrm>
                <a:off x="5490387" y="1527312"/>
                <a:ext cx="1613145" cy="272143"/>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900" u="none" cap="none" strike="noStrike">
                    <a:solidFill>
                      <a:srgbClr val="F2F2F2"/>
                    </a:solidFill>
                    <a:latin typeface="Calibri"/>
                    <a:ea typeface="Calibri"/>
                    <a:cs typeface="Calibri"/>
                    <a:sym typeface="Calibri"/>
                    <a:rtl val="0"/>
                  </a:rPr>
                  <a:t>Service Broker</a:t>
                </a:r>
              </a:p>
            </p:txBody>
          </p:sp>
          <p:sp>
            <p:nvSpPr>
              <p:cNvPr id="675" name="Shape 675"/>
              <p:cNvSpPr/>
              <p:nvPr/>
            </p:nvSpPr>
            <p:spPr>
              <a:xfrm>
                <a:off x="5490387" y="1823641"/>
                <a:ext cx="1613145" cy="272143"/>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900" u="none" cap="none" strike="noStrike">
                    <a:solidFill>
                      <a:srgbClr val="F2F2F2"/>
                    </a:solidFill>
                    <a:latin typeface="Calibri"/>
                    <a:ea typeface="Calibri"/>
                    <a:cs typeface="Calibri"/>
                    <a:sym typeface="Calibri"/>
                    <a:rtl val="0"/>
                  </a:rPr>
                  <a:t>Service Nodes</a:t>
                </a:r>
              </a:p>
            </p:txBody>
          </p:sp>
          <p:sp>
            <p:nvSpPr>
              <p:cNvPr id="676" name="Shape 676"/>
              <p:cNvSpPr/>
              <p:nvPr/>
            </p:nvSpPr>
            <p:spPr>
              <a:xfrm>
                <a:off x="6846607" y="1563850"/>
                <a:ext cx="194025" cy="194020"/>
              </a:xfrm>
              <a:custGeom>
                <a:pathLst>
                  <a:path extrusionOk="0" h="120000" w="12000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lt1"/>
                  </a:solidFill>
                  <a:latin typeface="Arial"/>
                  <a:ea typeface="Arial"/>
                  <a:cs typeface="Arial"/>
                  <a:sym typeface="Arial"/>
                  <a:rtl val="0"/>
                </a:endParaRPr>
              </a:p>
            </p:txBody>
          </p:sp>
          <p:sp>
            <p:nvSpPr>
              <p:cNvPr id="677" name="Shape 677"/>
              <p:cNvSpPr/>
              <p:nvPr/>
            </p:nvSpPr>
            <p:spPr>
              <a:xfrm>
                <a:off x="6855071" y="1860183"/>
                <a:ext cx="194025" cy="194020"/>
              </a:xfrm>
              <a:custGeom>
                <a:pathLst>
                  <a:path extrusionOk="0" h="120000" w="12000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lt1"/>
                  </a:solidFill>
                  <a:latin typeface="Arial"/>
                  <a:ea typeface="Arial"/>
                  <a:cs typeface="Arial"/>
                  <a:sym typeface="Arial"/>
                  <a:rtl val="0"/>
                </a:endParaRPr>
              </a:p>
            </p:txBody>
          </p:sp>
        </p:grpSp>
        <p:sp>
          <p:nvSpPr>
            <p:cNvPr id="678" name="Shape 678"/>
            <p:cNvSpPr txBox="1"/>
            <p:nvPr/>
          </p:nvSpPr>
          <p:spPr>
            <a:xfrm>
              <a:off x="6846335" y="1803399"/>
              <a:ext cx="766800" cy="25487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900" u="none" cap="none" strike="noStrike">
                  <a:solidFill>
                    <a:schemeClr val="dk1"/>
                  </a:solidFill>
                  <a:latin typeface="Arial"/>
                  <a:ea typeface="Arial"/>
                  <a:cs typeface="Arial"/>
                  <a:sym typeface="Arial"/>
                  <a:rtl val="0"/>
                </a:rPr>
                <a:t>Service</a:t>
              </a:r>
            </a:p>
          </p:txBody>
        </p:sp>
      </p:grpSp>
      <p:grpSp>
        <p:nvGrpSpPr>
          <p:cNvPr id="679" name="Shape 679"/>
          <p:cNvGrpSpPr/>
          <p:nvPr/>
        </p:nvGrpSpPr>
        <p:grpSpPr>
          <a:xfrm>
            <a:off x="2548465" y="1752600"/>
            <a:ext cx="1295400" cy="812800"/>
            <a:chOff x="1092200" y="1176869"/>
            <a:chExt cx="1744133" cy="897464"/>
          </a:xfrm>
        </p:grpSpPr>
        <p:sp>
          <p:nvSpPr>
            <p:cNvPr id="680" name="Shape 680"/>
            <p:cNvSpPr/>
            <p:nvPr/>
          </p:nvSpPr>
          <p:spPr>
            <a:xfrm>
              <a:off x="1092200" y="1176869"/>
              <a:ext cx="1744133" cy="897464"/>
            </a:xfrm>
            <a:prstGeom prst="rect">
              <a:avLst/>
            </a:prstGeom>
            <a:solidFill>
              <a:schemeClr val="l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dk1"/>
                </a:solidFill>
                <a:latin typeface="Arial"/>
                <a:ea typeface="Arial"/>
                <a:cs typeface="Arial"/>
                <a:sym typeface="Arial"/>
                <a:rtl val="0"/>
              </a:endParaRPr>
            </a:p>
          </p:txBody>
        </p:sp>
        <p:grpSp>
          <p:nvGrpSpPr>
            <p:cNvPr id="681" name="Shape 681"/>
            <p:cNvGrpSpPr/>
            <p:nvPr/>
          </p:nvGrpSpPr>
          <p:grpSpPr>
            <a:xfrm>
              <a:off x="1163919" y="1239446"/>
              <a:ext cx="1621611" cy="568476"/>
              <a:chOff x="5481921" y="2721113"/>
              <a:chExt cx="1621611" cy="568476"/>
            </a:xfrm>
          </p:grpSpPr>
          <p:sp>
            <p:nvSpPr>
              <p:cNvPr id="682" name="Shape 682"/>
              <p:cNvSpPr/>
              <p:nvPr/>
            </p:nvSpPr>
            <p:spPr>
              <a:xfrm>
                <a:off x="5481921" y="2721113"/>
                <a:ext cx="1613145" cy="272143"/>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900" u="none" cap="none" strike="noStrike">
                    <a:solidFill>
                      <a:srgbClr val="F2F2F2"/>
                    </a:solidFill>
                    <a:latin typeface="Calibri"/>
                    <a:ea typeface="Calibri"/>
                    <a:cs typeface="Calibri"/>
                    <a:sym typeface="Calibri"/>
                    <a:rtl val="0"/>
                  </a:rPr>
                  <a:t>Ops Manager UI</a:t>
                </a:r>
              </a:p>
            </p:txBody>
          </p:sp>
          <p:sp>
            <p:nvSpPr>
              <p:cNvPr id="683" name="Shape 683"/>
              <p:cNvSpPr/>
              <p:nvPr/>
            </p:nvSpPr>
            <p:spPr>
              <a:xfrm>
                <a:off x="5490387" y="3017446"/>
                <a:ext cx="1613145" cy="272143"/>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900" u="none" cap="none" strike="noStrike">
                    <a:solidFill>
                      <a:srgbClr val="F2F2F2"/>
                    </a:solidFill>
                    <a:latin typeface="Calibri"/>
                    <a:ea typeface="Calibri"/>
                    <a:cs typeface="Calibri"/>
                    <a:sym typeface="Calibri"/>
                    <a:rtl val="0"/>
                  </a:rPr>
                  <a:t>Ops Manager Director</a:t>
                </a:r>
              </a:p>
            </p:txBody>
          </p:sp>
          <p:sp>
            <p:nvSpPr>
              <p:cNvPr id="684" name="Shape 684"/>
              <p:cNvSpPr/>
              <p:nvPr/>
            </p:nvSpPr>
            <p:spPr>
              <a:xfrm rot="-2700000">
                <a:off x="6784414" y="2806976"/>
                <a:ext cx="269998" cy="98294"/>
              </a:xfrm>
              <a:custGeom>
                <a:pathLst>
                  <a:path extrusionOk="0" h="120000" w="12000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lt1"/>
                  </a:solidFill>
                  <a:latin typeface="Arial"/>
                  <a:ea typeface="Arial"/>
                  <a:cs typeface="Arial"/>
                  <a:sym typeface="Arial"/>
                  <a:rtl val="0"/>
                </a:endParaRPr>
              </a:p>
            </p:txBody>
          </p:sp>
        </p:grpSp>
        <p:sp>
          <p:nvSpPr>
            <p:cNvPr id="685" name="Shape 685"/>
            <p:cNvSpPr txBox="1"/>
            <p:nvPr/>
          </p:nvSpPr>
          <p:spPr>
            <a:xfrm>
              <a:off x="1130840" y="1761066"/>
              <a:ext cx="1665265" cy="25487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900" u="none" cap="none" strike="noStrike">
                  <a:solidFill>
                    <a:schemeClr val="dk1"/>
                  </a:solidFill>
                  <a:latin typeface="Arial"/>
                  <a:ea typeface="Arial"/>
                  <a:cs typeface="Arial"/>
                  <a:sym typeface="Arial"/>
                  <a:rtl val="0"/>
                </a:rPr>
                <a:t>Operations Manager</a:t>
              </a:r>
            </a:p>
          </p:txBody>
        </p:sp>
      </p:grpSp>
      <p:cxnSp>
        <p:nvCxnSpPr>
          <p:cNvPr id="686" name="Shape 686"/>
          <p:cNvCxnSpPr>
            <a:stCxn id="660" idx="2"/>
            <a:endCxn id="682" idx="0"/>
          </p:cNvCxnSpPr>
          <p:nvPr/>
        </p:nvCxnSpPr>
        <p:spPr>
          <a:xfrm>
            <a:off x="3195366" y="1122519"/>
            <a:ext cx="5400" cy="686700"/>
          </a:xfrm>
          <a:prstGeom prst="straightConnector1">
            <a:avLst/>
          </a:prstGeom>
          <a:noFill/>
          <a:ln cap="flat" cmpd="sng" w="28575">
            <a:solidFill>
              <a:schemeClr val="lt2"/>
            </a:solidFill>
            <a:prstDash val="solid"/>
            <a:round/>
            <a:headEnd len="med" w="med" type="none"/>
            <a:tailEnd len="lg" w="lg" type="stealth"/>
          </a:ln>
        </p:spPr>
      </p:cxnSp>
      <p:cxnSp>
        <p:nvCxnSpPr>
          <p:cNvPr id="687" name="Shape 687"/>
          <p:cNvCxnSpPr>
            <a:endCxn id="675" idx="3"/>
          </p:cNvCxnSpPr>
          <p:nvPr/>
        </p:nvCxnSpPr>
        <p:spPr>
          <a:xfrm flipH="1">
            <a:off x="8194049" y="1126087"/>
            <a:ext cx="179400" cy="1067699"/>
          </a:xfrm>
          <a:prstGeom prst="straightConnector1">
            <a:avLst/>
          </a:prstGeom>
          <a:noFill/>
          <a:ln cap="flat" cmpd="sng" w="28575">
            <a:solidFill>
              <a:schemeClr val="lt2"/>
            </a:solidFill>
            <a:prstDash val="dash"/>
            <a:round/>
            <a:headEnd len="med" w="med" type="none"/>
            <a:tailEnd len="lg" w="lg" type="stealth"/>
          </a:ln>
        </p:spPr>
      </p:cxnSp>
      <p:cxnSp>
        <p:nvCxnSpPr>
          <p:cNvPr id="688" name="Shape 688"/>
          <p:cNvCxnSpPr>
            <a:endCxn id="668" idx="3"/>
          </p:cNvCxnSpPr>
          <p:nvPr/>
        </p:nvCxnSpPr>
        <p:spPr>
          <a:xfrm flipH="1">
            <a:off x="8210982" y="1126122"/>
            <a:ext cx="331800" cy="2051400"/>
          </a:xfrm>
          <a:prstGeom prst="straightConnector1">
            <a:avLst/>
          </a:prstGeom>
          <a:noFill/>
          <a:ln cap="flat" cmpd="sng" w="28575">
            <a:solidFill>
              <a:schemeClr val="lt2"/>
            </a:solidFill>
            <a:prstDash val="dash"/>
            <a:round/>
            <a:headEnd len="med" w="med" type="none"/>
            <a:tailEnd len="lg" w="lg" type="stealth"/>
          </a:ln>
        </p:spPr>
      </p:cxnSp>
      <p:grpSp>
        <p:nvGrpSpPr>
          <p:cNvPr id="689" name="Shape 689"/>
          <p:cNvGrpSpPr/>
          <p:nvPr/>
        </p:nvGrpSpPr>
        <p:grpSpPr>
          <a:xfrm>
            <a:off x="4089398" y="1761064"/>
            <a:ext cx="2641601" cy="2624663"/>
            <a:chOff x="2912533" y="804333"/>
            <a:chExt cx="3378200" cy="3031062"/>
          </a:xfrm>
        </p:grpSpPr>
        <p:sp>
          <p:nvSpPr>
            <p:cNvPr id="690" name="Shape 690"/>
            <p:cNvSpPr/>
            <p:nvPr/>
          </p:nvSpPr>
          <p:spPr>
            <a:xfrm>
              <a:off x="2912533" y="804333"/>
              <a:ext cx="3378200" cy="3031062"/>
            </a:xfrm>
            <a:prstGeom prst="rect">
              <a:avLst/>
            </a:prstGeom>
            <a:solidFill>
              <a:schemeClr val="lt1"/>
            </a:solidFill>
            <a:ln cap="flat" cmpd="sng" w="95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dk1"/>
                </a:solidFill>
                <a:latin typeface="Arial"/>
                <a:ea typeface="Arial"/>
                <a:cs typeface="Arial"/>
                <a:sym typeface="Arial"/>
                <a:rtl val="0"/>
              </a:endParaRPr>
            </a:p>
          </p:txBody>
        </p:sp>
        <p:sp>
          <p:nvSpPr>
            <p:cNvPr id="691" name="Shape 691"/>
            <p:cNvSpPr/>
            <p:nvPr/>
          </p:nvSpPr>
          <p:spPr>
            <a:xfrm>
              <a:off x="4626789" y="3247541"/>
              <a:ext cx="1611864" cy="272795"/>
            </a:xfrm>
            <a:prstGeom prst="roundRect">
              <a:avLst>
                <a:gd fmla="val 9038"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900" u="none" cap="none" strike="noStrike">
                  <a:solidFill>
                    <a:srgbClr val="F2F2F2"/>
                  </a:solidFill>
                  <a:latin typeface="Calibri"/>
                  <a:ea typeface="Calibri"/>
                  <a:cs typeface="Calibri"/>
                  <a:sym typeface="Calibri"/>
                  <a:rtl val="0"/>
                </a:rPr>
                <a:t>App Log Aggregator</a:t>
              </a:r>
            </a:p>
          </p:txBody>
        </p:sp>
        <p:sp>
          <p:nvSpPr>
            <p:cNvPr id="692" name="Shape 692"/>
            <p:cNvSpPr/>
            <p:nvPr/>
          </p:nvSpPr>
          <p:spPr>
            <a:xfrm>
              <a:off x="4609855" y="1833608"/>
              <a:ext cx="1611864" cy="272795"/>
            </a:xfrm>
            <a:prstGeom prst="roundRect">
              <a:avLst>
                <a:gd fmla="val 9038"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900" u="none" cap="none" strike="noStrike">
                  <a:solidFill>
                    <a:srgbClr val="F2F2F2"/>
                  </a:solidFill>
                  <a:latin typeface="Calibri"/>
                  <a:ea typeface="Calibri"/>
                  <a:cs typeface="Calibri"/>
                  <a:sym typeface="Calibri"/>
                  <a:rtl val="0"/>
                </a:rPr>
                <a:t>Login Server</a:t>
              </a:r>
            </a:p>
          </p:txBody>
        </p:sp>
        <p:sp>
          <p:nvSpPr>
            <p:cNvPr id="693" name="Shape 693"/>
            <p:cNvSpPr/>
            <p:nvPr/>
          </p:nvSpPr>
          <p:spPr>
            <a:xfrm>
              <a:off x="2967322" y="1239407"/>
              <a:ext cx="3263164" cy="272242"/>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900" u="none" cap="none" strike="noStrike">
                  <a:solidFill>
                    <a:srgbClr val="F2F2F2"/>
                  </a:solidFill>
                  <a:latin typeface="Calibri"/>
                  <a:ea typeface="Calibri"/>
                  <a:cs typeface="Calibri"/>
                  <a:sym typeface="Calibri"/>
                  <a:rtl val="0"/>
                </a:rPr>
                <a:t>Dynamic Router</a:t>
              </a:r>
            </a:p>
          </p:txBody>
        </p:sp>
        <p:sp>
          <p:nvSpPr>
            <p:cNvPr id="694" name="Shape 694"/>
            <p:cNvSpPr/>
            <p:nvPr/>
          </p:nvSpPr>
          <p:spPr>
            <a:xfrm>
              <a:off x="5923646" y="1277025"/>
              <a:ext cx="196613" cy="196612"/>
            </a:xfrm>
            <a:custGeom>
              <a:pathLst>
                <a:path extrusionOk="0" h="120000" w="12000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lt1"/>
                </a:solidFill>
                <a:latin typeface="Arial"/>
                <a:ea typeface="Arial"/>
                <a:cs typeface="Arial"/>
                <a:sym typeface="Arial"/>
                <a:rtl val="0"/>
              </a:endParaRPr>
            </a:p>
          </p:txBody>
        </p:sp>
        <p:sp>
          <p:nvSpPr>
            <p:cNvPr id="695" name="Shape 695"/>
            <p:cNvSpPr/>
            <p:nvPr/>
          </p:nvSpPr>
          <p:spPr>
            <a:xfrm>
              <a:off x="2967322" y="1535779"/>
              <a:ext cx="1613145" cy="272143"/>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900" u="none" cap="none" strike="noStrike">
                  <a:solidFill>
                    <a:srgbClr val="F2F2F2"/>
                  </a:solidFill>
                  <a:latin typeface="Calibri"/>
                  <a:ea typeface="Calibri"/>
                  <a:cs typeface="Calibri"/>
                  <a:sym typeface="Calibri"/>
                  <a:rtl val="0"/>
                </a:rPr>
                <a:t>Cloud Controller</a:t>
              </a:r>
            </a:p>
          </p:txBody>
        </p:sp>
        <p:sp>
          <p:nvSpPr>
            <p:cNvPr id="696" name="Shape 696"/>
            <p:cNvSpPr/>
            <p:nvPr/>
          </p:nvSpPr>
          <p:spPr>
            <a:xfrm>
              <a:off x="2967322" y="1833608"/>
              <a:ext cx="1611864" cy="272795"/>
            </a:xfrm>
            <a:prstGeom prst="roundRect">
              <a:avLst>
                <a:gd fmla="val 9038"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900" u="none" cap="none" strike="noStrike">
                  <a:solidFill>
                    <a:srgbClr val="F2F2F2"/>
                  </a:solidFill>
                  <a:latin typeface="Calibri"/>
                  <a:ea typeface="Calibri"/>
                  <a:cs typeface="Calibri"/>
                  <a:sym typeface="Calibri"/>
                  <a:rtl val="0"/>
                </a:rPr>
                <a:t>UAA</a:t>
              </a:r>
            </a:p>
          </p:txBody>
        </p:sp>
        <p:sp>
          <p:nvSpPr>
            <p:cNvPr id="697" name="Shape 697"/>
            <p:cNvSpPr/>
            <p:nvPr/>
          </p:nvSpPr>
          <p:spPr>
            <a:xfrm>
              <a:off x="4613451" y="1535795"/>
              <a:ext cx="1611864" cy="272795"/>
            </a:xfrm>
            <a:prstGeom prst="roundRect">
              <a:avLst>
                <a:gd fmla="val 9038"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900" u="none" cap="none" strike="noStrike">
                  <a:solidFill>
                    <a:srgbClr val="F2F2F2"/>
                  </a:solidFill>
                  <a:latin typeface="Calibri"/>
                  <a:ea typeface="Calibri"/>
                  <a:cs typeface="Calibri"/>
                  <a:sym typeface="Calibri"/>
                  <a:rtl val="0"/>
                </a:rPr>
                <a:t>Health Manager</a:t>
              </a:r>
            </a:p>
          </p:txBody>
        </p:sp>
        <p:sp>
          <p:nvSpPr>
            <p:cNvPr id="698" name="Shape 698"/>
            <p:cNvSpPr/>
            <p:nvPr/>
          </p:nvSpPr>
          <p:spPr>
            <a:xfrm>
              <a:off x="2971800" y="2133597"/>
              <a:ext cx="3264081" cy="775848"/>
            </a:xfrm>
            <a:prstGeom prst="roundRect">
              <a:avLst>
                <a:gd fmla="val 2039" name="adj"/>
              </a:avLst>
            </a:prstGeom>
            <a:solidFill>
              <a:srgbClr val="33928A"/>
            </a:solidFill>
            <a:ln>
              <a:noFill/>
            </a:ln>
          </p:spPr>
          <p:txBody>
            <a:bodyPr anchorCtr="0" anchor="t"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900" u="none" cap="none" strike="noStrike">
                  <a:solidFill>
                    <a:srgbClr val="F2F2F2"/>
                  </a:solidFill>
                  <a:latin typeface="Calibri"/>
                  <a:ea typeface="Calibri"/>
                  <a:cs typeface="Calibri"/>
                  <a:sym typeface="Calibri"/>
                  <a:rtl val="0"/>
                </a:rPr>
                <a:t>DEA Pool</a:t>
              </a:r>
            </a:p>
          </p:txBody>
        </p:sp>
        <p:sp>
          <p:nvSpPr>
            <p:cNvPr id="699" name="Shape 699"/>
            <p:cNvSpPr/>
            <p:nvPr/>
          </p:nvSpPr>
          <p:spPr>
            <a:xfrm>
              <a:off x="2969422" y="2931871"/>
              <a:ext cx="3263164" cy="272143"/>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900" u="none" cap="none" strike="noStrike">
                  <a:solidFill>
                    <a:srgbClr val="F2F2F2"/>
                  </a:solidFill>
                  <a:latin typeface="Calibri"/>
                  <a:ea typeface="Calibri"/>
                  <a:cs typeface="Calibri"/>
                  <a:sym typeface="Calibri"/>
                  <a:rtl val="0"/>
                </a:rPr>
                <a:t>Messaging (NATS)</a:t>
              </a:r>
            </a:p>
          </p:txBody>
        </p:sp>
        <p:sp>
          <p:nvSpPr>
            <p:cNvPr id="700" name="Shape 700"/>
            <p:cNvSpPr/>
            <p:nvPr/>
          </p:nvSpPr>
          <p:spPr>
            <a:xfrm>
              <a:off x="3015525" y="2561366"/>
              <a:ext cx="1515437" cy="269210"/>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900" u="none" cap="none" strike="noStrike">
                  <a:solidFill>
                    <a:srgbClr val="F2F2F2"/>
                  </a:solidFill>
                  <a:latin typeface="Calibri"/>
                  <a:ea typeface="Calibri"/>
                  <a:cs typeface="Calibri"/>
                  <a:sym typeface="Calibri"/>
                  <a:rtl val="0"/>
                </a:rPr>
                <a:t>Apps</a:t>
              </a:r>
            </a:p>
          </p:txBody>
        </p:sp>
        <p:sp>
          <p:nvSpPr>
            <p:cNvPr id="701" name="Shape 701"/>
            <p:cNvSpPr/>
            <p:nvPr/>
          </p:nvSpPr>
          <p:spPr>
            <a:xfrm>
              <a:off x="4328410" y="1550120"/>
              <a:ext cx="169752" cy="226530"/>
            </a:xfrm>
            <a:custGeom>
              <a:pathLst>
                <a:path extrusionOk="0" h="120000" w="12000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lt1"/>
                </a:solidFill>
                <a:latin typeface="Arial"/>
                <a:ea typeface="Arial"/>
                <a:cs typeface="Arial"/>
                <a:sym typeface="Arial"/>
                <a:rtl val="0"/>
              </a:endParaRPr>
            </a:p>
          </p:txBody>
        </p:sp>
        <p:sp>
          <p:nvSpPr>
            <p:cNvPr id="702" name="Shape 702"/>
            <p:cNvSpPr/>
            <p:nvPr/>
          </p:nvSpPr>
          <p:spPr>
            <a:xfrm>
              <a:off x="5937503" y="1580800"/>
              <a:ext cx="207167" cy="182785"/>
            </a:xfrm>
            <a:prstGeom prst="heart">
              <a:avLst/>
            </a:pr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lt1"/>
                </a:solidFill>
                <a:latin typeface="Arial"/>
                <a:ea typeface="Arial"/>
                <a:cs typeface="Arial"/>
                <a:sym typeface="Arial"/>
                <a:rtl val="0"/>
              </a:endParaRPr>
            </a:p>
          </p:txBody>
        </p:sp>
        <p:sp>
          <p:nvSpPr>
            <p:cNvPr id="703" name="Shape 703"/>
            <p:cNvSpPr/>
            <p:nvPr/>
          </p:nvSpPr>
          <p:spPr>
            <a:xfrm>
              <a:off x="4267535" y="1895141"/>
              <a:ext cx="273083" cy="138290"/>
            </a:xfrm>
            <a:custGeom>
              <a:pathLst>
                <a:path extrusionOk="0" h="120000" w="12000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lt1"/>
                </a:solidFill>
                <a:latin typeface="Arial"/>
                <a:ea typeface="Arial"/>
                <a:cs typeface="Arial"/>
                <a:sym typeface="Arial"/>
                <a:rtl val="0"/>
              </a:endParaRPr>
            </a:p>
          </p:txBody>
        </p:sp>
        <p:sp>
          <p:nvSpPr>
            <p:cNvPr id="704" name="Shape 704"/>
            <p:cNvSpPr/>
            <p:nvPr/>
          </p:nvSpPr>
          <p:spPr>
            <a:xfrm>
              <a:off x="4297385" y="2590725"/>
              <a:ext cx="185403" cy="209173"/>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lt1"/>
                </a:solidFill>
                <a:latin typeface="Arial"/>
                <a:ea typeface="Arial"/>
                <a:cs typeface="Arial"/>
                <a:sym typeface="Arial"/>
                <a:rtl val="0"/>
              </a:endParaRPr>
            </a:p>
          </p:txBody>
        </p:sp>
        <p:sp>
          <p:nvSpPr>
            <p:cNvPr id="705" name="Shape 705"/>
            <p:cNvSpPr/>
            <p:nvPr/>
          </p:nvSpPr>
          <p:spPr>
            <a:xfrm rot="-4307520">
              <a:off x="5993622" y="3346907"/>
              <a:ext cx="195563" cy="90303"/>
            </a:xfrm>
            <a:custGeom>
              <a:pathLst>
                <a:path extrusionOk="0" h="120000" w="120000">
                  <a:moveTo>
                    <a:pt x="88994" y="62044"/>
                  </a:moveTo>
                  <a:cubicBezTo>
                    <a:pt x="89110" y="80741"/>
                    <a:pt x="82276" y="84242"/>
                    <a:pt x="73852" y="84744"/>
                  </a:cubicBezTo>
                  <a:cubicBezTo>
                    <a:pt x="73750" y="84803"/>
                    <a:pt x="73646" y="84805"/>
                    <a:pt x="73542" y="84805"/>
                  </a:cubicBezTo>
                  <a:lnTo>
                    <a:pt x="73098" y="84805"/>
                  </a:lnTo>
                  <a:cubicBezTo>
                    <a:pt x="71368" y="84931"/>
                    <a:pt x="69579" y="84907"/>
                    <a:pt x="67775" y="84878"/>
                  </a:cubicBezTo>
                  <a:lnTo>
                    <a:pt x="67517" y="84805"/>
                  </a:lnTo>
                  <a:lnTo>
                    <a:pt x="21098" y="84805"/>
                  </a:lnTo>
                  <a:cubicBezTo>
                    <a:pt x="13218" y="86457"/>
                    <a:pt x="18556" y="99195"/>
                    <a:pt x="28014" y="112413"/>
                  </a:cubicBezTo>
                  <a:cubicBezTo>
                    <a:pt x="38251" y="126719"/>
                    <a:pt x="23773" y="117694"/>
                    <a:pt x="17181" y="110524"/>
                  </a:cubicBezTo>
                  <a:cubicBezTo>
                    <a:pt x="10589" y="103354"/>
                    <a:pt x="1877" y="90864"/>
                    <a:pt x="173" y="62880"/>
                  </a:cubicBezTo>
                  <a:cubicBezTo>
                    <a:pt x="-1142" y="41255"/>
                    <a:pt x="5176" y="36366"/>
                    <a:pt x="13502" y="35387"/>
                  </a:cubicBezTo>
                  <a:cubicBezTo>
                    <a:pt x="13987" y="35152"/>
                    <a:pt x="14488" y="35094"/>
                    <a:pt x="14996" y="35094"/>
                  </a:cubicBezTo>
                  <a:lnTo>
                    <a:pt x="68249" y="35094"/>
                  </a:lnTo>
                  <a:cubicBezTo>
                    <a:pt x="75613" y="33151"/>
                    <a:pt x="70294" y="20602"/>
                    <a:pt x="60981" y="7586"/>
                  </a:cubicBezTo>
                  <a:cubicBezTo>
                    <a:pt x="50744" y="-6719"/>
                    <a:pt x="65222" y="2305"/>
                    <a:pt x="71814" y="9475"/>
                  </a:cubicBezTo>
                  <a:cubicBezTo>
                    <a:pt x="78406" y="16645"/>
                    <a:pt x="87118" y="29135"/>
                    <a:pt x="88822" y="57119"/>
                  </a:cubicBezTo>
                  <a:cubicBezTo>
                    <a:pt x="88928" y="58868"/>
                    <a:pt x="88985" y="60507"/>
                    <a:pt x="88994" y="62044"/>
                  </a:cubicBezTo>
                  <a:close/>
                  <a:moveTo>
                    <a:pt x="120000" y="60095"/>
                  </a:moveTo>
                  <a:cubicBezTo>
                    <a:pt x="120000" y="73742"/>
                    <a:pt x="114315" y="84805"/>
                    <a:pt x="107303" y="84805"/>
                  </a:cubicBezTo>
                  <a:cubicBezTo>
                    <a:pt x="100291" y="84805"/>
                    <a:pt x="94606" y="73742"/>
                    <a:pt x="94606" y="60095"/>
                  </a:cubicBezTo>
                  <a:cubicBezTo>
                    <a:pt x="94606" y="46448"/>
                    <a:pt x="100291" y="35385"/>
                    <a:pt x="107303" y="35385"/>
                  </a:cubicBezTo>
                  <a:cubicBezTo>
                    <a:pt x="114315" y="35385"/>
                    <a:pt x="120000" y="46448"/>
                    <a:pt x="120000" y="60095"/>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lt1"/>
                </a:solidFill>
                <a:latin typeface="Arial"/>
                <a:ea typeface="Arial"/>
                <a:cs typeface="Arial"/>
                <a:sym typeface="Arial"/>
                <a:rtl val="0"/>
              </a:endParaRPr>
            </a:p>
          </p:txBody>
        </p:sp>
        <p:sp>
          <p:nvSpPr>
            <p:cNvPr id="706" name="Shape 706"/>
            <p:cNvSpPr/>
            <p:nvPr/>
          </p:nvSpPr>
          <p:spPr>
            <a:xfrm rot="-10345447">
              <a:off x="5346646" y="2959467"/>
              <a:ext cx="249943" cy="220549"/>
            </a:xfrm>
            <a:custGeom>
              <a:pathLst>
                <a:path extrusionOk="0" h="120000" w="12000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lt1"/>
                </a:solidFill>
                <a:latin typeface="Arial"/>
                <a:ea typeface="Arial"/>
                <a:cs typeface="Arial"/>
                <a:sym typeface="Arial"/>
                <a:rtl val="0"/>
              </a:endParaRPr>
            </a:p>
          </p:txBody>
        </p:sp>
        <p:sp>
          <p:nvSpPr>
            <p:cNvPr id="707" name="Shape 707"/>
            <p:cNvSpPr/>
            <p:nvPr/>
          </p:nvSpPr>
          <p:spPr>
            <a:xfrm>
              <a:off x="5954092" y="2205400"/>
              <a:ext cx="192088" cy="189434"/>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lt1"/>
                </a:solidFill>
                <a:latin typeface="Arial"/>
                <a:ea typeface="Arial"/>
                <a:cs typeface="Arial"/>
                <a:sym typeface="Arial"/>
                <a:rtl val="0"/>
              </a:endParaRPr>
            </a:p>
          </p:txBody>
        </p:sp>
        <p:sp>
          <p:nvSpPr>
            <p:cNvPr id="708" name="Shape 708"/>
            <p:cNvSpPr/>
            <p:nvPr/>
          </p:nvSpPr>
          <p:spPr>
            <a:xfrm>
              <a:off x="2975789" y="3247541"/>
              <a:ext cx="1611864" cy="272795"/>
            </a:xfrm>
            <a:prstGeom prst="roundRect">
              <a:avLst>
                <a:gd fmla="val 9038"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900" u="none" cap="none" strike="noStrike">
                  <a:solidFill>
                    <a:srgbClr val="F2F2F2"/>
                  </a:solidFill>
                  <a:latin typeface="Calibri"/>
                  <a:ea typeface="Calibri"/>
                  <a:cs typeface="Calibri"/>
                  <a:sym typeface="Calibri"/>
                  <a:rtl val="0"/>
                </a:rPr>
                <a:t>Metrics Collection</a:t>
              </a:r>
            </a:p>
          </p:txBody>
        </p:sp>
        <p:sp>
          <p:nvSpPr>
            <p:cNvPr id="709" name="Shape 709"/>
            <p:cNvSpPr/>
            <p:nvPr/>
          </p:nvSpPr>
          <p:spPr>
            <a:xfrm>
              <a:off x="4649594" y="2552900"/>
              <a:ext cx="1515437" cy="269210"/>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900" u="none" cap="none" strike="noStrike">
                  <a:solidFill>
                    <a:srgbClr val="F2F2F2"/>
                  </a:solidFill>
                  <a:latin typeface="Calibri"/>
                  <a:ea typeface="Calibri"/>
                  <a:cs typeface="Calibri"/>
                  <a:sym typeface="Calibri"/>
                  <a:rtl val="0"/>
                </a:rPr>
                <a:t>Apps</a:t>
              </a:r>
            </a:p>
          </p:txBody>
        </p:sp>
        <p:sp>
          <p:nvSpPr>
            <p:cNvPr id="710" name="Shape 710"/>
            <p:cNvSpPr/>
            <p:nvPr/>
          </p:nvSpPr>
          <p:spPr>
            <a:xfrm>
              <a:off x="5931453" y="2582258"/>
              <a:ext cx="185403" cy="209173"/>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lt1"/>
                </a:solidFill>
                <a:latin typeface="Arial"/>
                <a:ea typeface="Arial"/>
                <a:cs typeface="Arial"/>
                <a:sym typeface="Arial"/>
                <a:rtl val="0"/>
              </a:endParaRPr>
            </a:p>
          </p:txBody>
        </p:sp>
        <p:sp>
          <p:nvSpPr>
            <p:cNvPr id="711" name="Shape 711"/>
            <p:cNvSpPr/>
            <p:nvPr/>
          </p:nvSpPr>
          <p:spPr>
            <a:xfrm>
              <a:off x="5977467" y="1882389"/>
              <a:ext cx="149839" cy="183474"/>
            </a:xfrm>
            <a:custGeom>
              <a:pathLst>
                <a:path extrusionOk="0" h="120000" w="12000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lt1"/>
                </a:solidFill>
                <a:latin typeface="Arial"/>
                <a:ea typeface="Arial"/>
                <a:cs typeface="Arial"/>
                <a:sym typeface="Arial"/>
                <a:rtl val="0"/>
              </a:endParaRPr>
            </a:p>
          </p:txBody>
        </p:sp>
        <p:sp>
          <p:nvSpPr>
            <p:cNvPr id="712" name="Shape 712"/>
            <p:cNvSpPr/>
            <p:nvPr/>
          </p:nvSpPr>
          <p:spPr>
            <a:xfrm>
              <a:off x="2967323" y="934607"/>
              <a:ext cx="3263164" cy="272242"/>
            </a:xfrm>
            <a:prstGeom prst="roundRect">
              <a:avLst>
                <a:gd fmla="val 17740" name="adj"/>
              </a:avLst>
            </a:prstGeom>
            <a:solidFill>
              <a:srgbClr val="33928A"/>
            </a:solidFill>
            <a:ln cap="flat" cmpd="sng" w="12700">
              <a:solidFill>
                <a:schemeClr val="dk1"/>
              </a:solidFill>
              <a:prstDash val="dash"/>
              <a:round/>
              <a:headEnd len="med" w="med" type="none"/>
              <a:tailEnd len="med" w="med" type="none"/>
            </a:ln>
          </p:spPr>
          <p:txBody>
            <a:bodyPr anchorCtr="0" anchor="ctr"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900" u="none" cap="none" strike="noStrike">
                  <a:solidFill>
                    <a:srgbClr val="F2F2F2"/>
                  </a:solidFill>
                  <a:latin typeface="Calibri"/>
                  <a:ea typeface="Calibri"/>
                  <a:cs typeface="Calibri"/>
                  <a:sym typeface="Calibri"/>
                  <a:rtl val="0"/>
                </a:rPr>
                <a:t>HA Proxy LB</a:t>
              </a:r>
            </a:p>
          </p:txBody>
        </p:sp>
        <p:sp>
          <p:nvSpPr>
            <p:cNvPr id="713" name="Shape 713"/>
            <p:cNvSpPr txBox="1"/>
            <p:nvPr/>
          </p:nvSpPr>
          <p:spPr>
            <a:xfrm>
              <a:off x="3986687" y="3522132"/>
              <a:ext cx="1253693" cy="27699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SzPct val="25000"/>
                <a:buFont typeface="Arial"/>
                <a:buNone/>
              </a:pPr>
              <a:r>
                <a:rPr b="0" i="0" lang="en-US" sz="900" u="none" cap="none" strike="noStrike">
                  <a:solidFill>
                    <a:schemeClr val="dk1"/>
                  </a:solidFill>
                  <a:latin typeface="Arial"/>
                  <a:ea typeface="Arial"/>
                  <a:cs typeface="Arial"/>
                  <a:sym typeface="Arial"/>
                  <a:rtl val="0"/>
                </a:rPr>
                <a:t>Elastic Runtime</a:t>
              </a:r>
            </a:p>
          </p:txBody>
        </p:sp>
        <p:pic>
          <p:nvPicPr>
            <p:cNvPr id="714" name="Shape 714"/>
            <p:cNvPicPr preferRelativeResize="0"/>
            <p:nvPr/>
          </p:nvPicPr>
          <p:blipFill rotWithShape="1">
            <a:blip r:embed="rId3">
              <a:alphaModFix/>
            </a:blip>
            <a:srcRect b="0" l="0" r="0" t="0"/>
            <a:stretch/>
          </p:blipFill>
          <p:spPr>
            <a:xfrm>
              <a:off x="4317998" y="3268133"/>
              <a:ext cx="237065" cy="237065"/>
            </a:xfrm>
            <a:prstGeom prst="rect">
              <a:avLst/>
            </a:prstGeom>
            <a:noFill/>
            <a:ln>
              <a:noFill/>
            </a:ln>
          </p:spPr>
        </p:pic>
        <p:pic>
          <p:nvPicPr>
            <p:cNvPr id="715" name="Shape 715"/>
            <p:cNvPicPr preferRelativeResize="0"/>
            <p:nvPr/>
          </p:nvPicPr>
          <p:blipFill rotWithShape="1">
            <a:blip r:embed="rId4">
              <a:alphaModFix/>
            </a:blip>
            <a:srcRect b="0" l="0" r="0" t="0"/>
            <a:stretch/>
          </p:blipFill>
          <p:spPr>
            <a:xfrm>
              <a:off x="5884332" y="931333"/>
              <a:ext cx="279399" cy="279399"/>
            </a:xfrm>
            <a:prstGeom prst="rect">
              <a:avLst/>
            </a:prstGeom>
            <a:noFill/>
            <a:ln>
              <a:noFill/>
            </a:ln>
          </p:spPr>
        </p:pic>
      </p:grpSp>
      <p:cxnSp>
        <p:nvCxnSpPr>
          <p:cNvPr id="716" name="Shape 716"/>
          <p:cNvCxnSpPr>
            <a:stCxn id="661" idx="2"/>
            <a:endCxn id="712" idx="0"/>
          </p:cNvCxnSpPr>
          <p:nvPr/>
        </p:nvCxnSpPr>
        <p:spPr>
          <a:xfrm>
            <a:off x="5400931" y="1122519"/>
            <a:ext cx="7200" cy="751500"/>
          </a:xfrm>
          <a:prstGeom prst="straightConnector1">
            <a:avLst/>
          </a:prstGeom>
          <a:noFill/>
          <a:ln cap="flat" cmpd="sng" w="28575">
            <a:solidFill>
              <a:schemeClr val="lt2"/>
            </a:solidFill>
            <a:prstDash val="dash"/>
            <a:round/>
            <a:headEnd len="med" w="med" type="none"/>
            <a:tailEnd len="lg" w="lg" type="stealth"/>
          </a:ln>
        </p:spPr>
      </p:cxnSp>
      <p:cxnSp>
        <p:nvCxnSpPr>
          <p:cNvPr id="717" name="Shape 717"/>
          <p:cNvCxnSpPr/>
          <p:nvPr/>
        </p:nvCxnSpPr>
        <p:spPr>
          <a:xfrm>
            <a:off x="5553332" y="1122520"/>
            <a:ext cx="9267" cy="1011078"/>
          </a:xfrm>
          <a:prstGeom prst="straightConnector1">
            <a:avLst/>
          </a:prstGeom>
          <a:noFill/>
          <a:ln cap="flat" cmpd="sng" w="28575">
            <a:solidFill>
              <a:schemeClr val="lt2"/>
            </a:solidFill>
            <a:prstDash val="solid"/>
            <a:round/>
            <a:headEnd len="med" w="med" type="none"/>
            <a:tailEnd len="lg" w="lg" type="stealth"/>
          </a:ln>
        </p:spPr>
      </p:cxn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1" name="Shape 721"/>
        <p:cNvGrpSpPr/>
        <p:nvPr/>
      </p:nvGrpSpPr>
      <p:grpSpPr>
        <a:xfrm>
          <a:off x="0" y="0"/>
          <a:ext cx="0" cy="0"/>
          <a:chOff x="0" y="0"/>
          <a:chExt cx="0" cy="0"/>
        </a:xfrm>
      </p:grpSpPr>
      <p:sp>
        <p:nvSpPr>
          <p:cNvPr id="722" name="Shape 722"/>
          <p:cNvSpPr/>
          <p:nvPr/>
        </p:nvSpPr>
        <p:spPr>
          <a:xfrm>
            <a:off x="4478866" y="1151474"/>
            <a:ext cx="4411133" cy="3081867"/>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med" w="med" type="none"/>
            <a:tailEnd len="med" w="med" type="none"/>
          </a:ln>
        </p:spPr>
        <p:txBody>
          <a:bodyPr anchorCtr="0" anchor="b" bIns="0" lIns="91425" rIns="91425" tIns="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8881"/>
              </a:solidFill>
              <a:latin typeface="Arial"/>
              <a:ea typeface="Arial"/>
              <a:cs typeface="Arial"/>
              <a:sym typeface="Arial"/>
              <a:rtl val="0"/>
            </a:endParaRPr>
          </a:p>
        </p:txBody>
      </p:sp>
      <p:sp>
        <p:nvSpPr>
          <p:cNvPr id="723" name="Shape 723"/>
          <p:cNvSpPr txBox="1"/>
          <p:nvPr>
            <p:ph type="title"/>
          </p:nvPr>
        </p:nvSpPr>
        <p:spPr>
          <a:xfrm>
            <a:off x="366712" y="236537"/>
            <a:ext cx="8410574" cy="460373"/>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rgbClr val="00685D"/>
              </a:buClr>
              <a:buSzPct val="25000"/>
              <a:buFont typeface="Arial"/>
              <a:buNone/>
            </a:pPr>
            <a:r>
              <a:rPr b="0" i="0" lang="en-US" sz="2800" u="none" cap="none" strike="noStrike">
                <a:solidFill>
                  <a:srgbClr val="00685D"/>
                </a:solidFill>
                <a:latin typeface="Arial"/>
                <a:ea typeface="Arial"/>
                <a:cs typeface="Arial"/>
                <a:sym typeface="Arial"/>
                <a:rtl val="0"/>
              </a:rPr>
              <a:t>Container Isolation</a:t>
            </a:r>
          </a:p>
        </p:txBody>
      </p:sp>
      <p:sp>
        <p:nvSpPr>
          <p:cNvPr id="724" name="Shape 724"/>
          <p:cNvSpPr txBox="1"/>
          <p:nvPr/>
        </p:nvSpPr>
        <p:spPr>
          <a:xfrm>
            <a:off x="188908" y="1150937"/>
            <a:ext cx="4213755" cy="3082393"/>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2C95DD"/>
              </a:buClr>
              <a:buSzPct val="25000"/>
              <a:buFont typeface="Arial"/>
              <a:buNone/>
            </a:pPr>
            <a:r>
              <a:rPr b="0" i="0" lang="en-US" sz="1800" u="none" cap="none" strike="noStrike">
                <a:solidFill>
                  <a:schemeClr val="lt2"/>
                </a:solidFill>
                <a:latin typeface="Arial"/>
                <a:ea typeface="Arial"/>
                <a:cs typeface="Arial"/>
                <a:sym typeface="Arial"/>
                <a:rtl val="0"/>
              </a:rPr>
              <a:t>Routers forward requests from outside using the app’s route to the assigned port on the Cell, which does network translation to the container’s internal IP and port</a:t>
            </a:r>
          </a:p>
          <a:p>
            <a:pPr indent="-114300" lvl="0" marL="228600" marR="0" rtl="0" algn="l">
              <a:lnSpc>
                <a:spcPct val="100000"/>
              </a:lnSpc>
              <a:spcBef>
                <a:spcPts val="360"/>
              </a:spcBef>
              <a:spcAft>
                <a:spcPts val="0"/>
              </a:spcAft>
              <a:buClr>
                <a:srgbClr val="2C95DD"/>
              </a:buClr>
              <a:buFont typeface="Arial"/>
              <a:buNone/>
            </a:pPr>
            <a:r>
              <a:t/>
            </a:r>
            <a:endParaRPr b="0" i="0" sz="1800" u="none" cap="none" strike="noStrike">
              <a:solidFill>
                <a:schemeClr val="lt2"/>
              </a:solidFill>
              <a:latin typeface="Arial"/>
              <a:ea typeface="Arial"/>
              <a:cs typeface="Arial"/>
              <a:sym typeface="Arial"/>
              <a:rtl val="0"/>
            </a:endParaRPr>
          </a:p>
          <a:p>
            <a:pPr indent="0" lvl="0" marL="0" marR="0" rtl="0" algn="l">
              <a:lnSpc>
                <a:spcPct val="100000"/>
              </a:lnSpc>
              <a:spcBef>
                <a:spcPts val="360"/>
              </a:spcBef>
              <a:spcAft>
                <a:spcPts val="0"/>
              </a:spcAft>
              <a:buClr>
                <a:srgbClr val="2C95DD"/>
              </a:buClr>
              <a:buSzPct val="25000"/>
              <a:buFont typeface="Arial"/>
              <a:buNone/>
            </a:pPr>
            <a:r>
              <a:rPr b="0" i="0" lang="en-US" sz="1800" u="none" cap="none" strike="noStrike">
                <a:solidFill>
                  <a:schemeClr val="lt2"/>
                </a:solidFill>
                <a:latin typeface="Arial"/>
                <a:ea typeface="Arial"/>
                <a:cs typeface="Arial"/>
                <a:sym typeface="Arial"/>
                <a:rtl val="0"/>
              </a:rPr>
              <a:t>Apps are prevented from communicating directly with each other by container firewall rules; they must communicate through published routes</a:t>
            </a:r>
          </a:p>
        </p:txBody>
      </p:sp>
      <p:grpSp>
        <p:nvGrpSpPr>
          <p:cNvPr id="725" name="Shape 725"/>
          <p:cNvGrpSpPr/>
          <p:nvPr/>
        </p:nvGrpSpPr>
        <p:grpSpPr>
          <a:xfrm>
            <a:off x="4690533" y="2827874"/>
            <a:ext cx="1845731" cy="1185336"/>
            <a:chOff x="6426201" y="1142998"/>
            <a:chExt cx="1845731" cy="1185336"/>
          </a:xfrm>
        </p:grpSpPr>
        <p:sp>
          <p:nvSpPr>
            <p:cNvPr id="726" name="Shape 726"/>
            <p:cNvSpPr/>
            <p:nvPr/>
          </p:nvSpPr>
          <p:spPr>
            <a:xfrm>
              <a:off x="6426201" y="1142998"/>
              <a:ext cx="1845731" cy="1185336"/>
            </a:xfrm>
            <a:prstGeom prst="roundRect">
              <a:avLst>
                <a:gd fmla="val 2039" name="adj"/>
              </a:avLst>
            </a:prstGeom>
            <a:solidFill>
              <a:srgbClr val="33928A"/>
            </a:solidFill>
            <a:ln>
              <a:noFill/>
            </a:ln>
          </p:spPr>
          <p:txBody>
            <a:bodyPr anchorCtr="0" anchor="t"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Cell</a:t>
              </a:r>
            </a:p>
          </p:txBody>
        </p:sp>
        <p:sp>
          <p:nvSpPr>
            <p:cNvPr id="727" name="Shape 727"/>
            <p:cNvSpPr/>
            <p:nvPr/>
          </p:nvSpPr>
          <p:spPr>
            <a:xfrm>
              <a:off x="7907867" y="1165375"/>
              <a:ext cx="174527" cy="189292"/>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lt1"/>
                </a:solidFill>
                <a:latin typeface="Arial"/>
                <a:ea typeface="Arial"/>
                <a:cs typeface="Arial"/>
                <a:sym typeface="Arial"/>
                <a:rtl val="0"/>
              </a:endParaRPr>
            </a:p>
          </p:txBody>
        </p:sp>
        <p:grpSp>
          <p:nvGrpSpPr>
            <p:cNvPr id="728" name="Shape 728"/>
            <p:cNvGrpSpPr/>
            <p:nvPr/>
          </p:nvGrpSpPr>
          <p:grpSpPr>
            <a:xfrm>
              <a:off x="6557431" y="1515539"/>
              <a:ext cx="749299" cy="347133"/>
              <a:chOff x="5499099" y="592672"/>
              <a:chExt cx="749299" cy="347133"/>
            </a:xfrm>
          </p:grpSpPr>
          <p:sp>
            <p:nvSpPr>
              <p:cNvPr id="729" name="Shape 729"/>
              <p:cNvSpPr/>
              <p:nvPr/>
            </p:nvSpPr>
            <p:spPr>
              <a:xfrm>
                <a:off x="5536089" y="614035"/>
                <a:ext cx="686911" cy="269210"/>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App</a:t>
                </a:r>
              </a:p>
            </p:txBody>
          </p:sp>
          <p:sp>
            <p:nvSpPr>
              <p:cNvPr id="730" name="Shape 730"/>
              <p:cNvSpPr/>
              <p:nvPr/>
            </p:nvSpPr>
            <p:spPr>
              <a:xfrm>
                <a:off x="5992519" y="643391"/>
                <a:ext cx="178678" cy="209173"/>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rtl val="0"/>
                </a:endParaRPr>
              </a:p>
            </p:txBody>
          </p:sp>
          <p:sp>
            <p:nvSpPr>
              <p:cNvPr id="731" name="Shape 731"/>
              <p:cNvSpPr/>
              <p:nvPr/>
            </p:nvSpPr>
            <p:spPr>
              <a:xfrm rot="5400000">
                <a:off x="5700182" y="391589"/>
                <a:ext cx="347133" cy="749299"/>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dk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grpSp>
        <p:grpSp>
          <p:nvGrpSpPr>
            <p:cNvPr id="732" name="Shape 732"/>
            <p:cNvGrpSpPr/>
            <p:nvPr/>
          </p:nvGrpSpPr>
          <p:grpSpPr>
            <a:xfrm>
              <a:off x="7378699" y="1515539"/>
              <a:ext cx="749299" cy="347133"/>
              <a:chOff x="5499099" y="592672"/>
              <a:chExt cx="749299" cy="347133"/>
            </a:xfrm>
          </p:grpSpPr>
          <p:sp>
            <p:nvSpPr>
              <p:cNvPr id="733" name="Shape 733"/>
              <p:cNvSpPr/>
              <p:nvPr/>
            </p:nvSpPr>
            <p:spPr>
              <a:xfrm>
                <a:off x="5536089" y="614035"/>
                <a:ext cx="686911" cy="269210"/>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App</a:t>
                </a:r>
              </a:p>
            </p:txBody>
          </p:sp>
          <p:sp>
            <p:nvSpPr>
              <p:cNvPr id="734" name="Shape 734"/>
              <p:cNvSpPr/>
              <p:nvPr/>
            </p:nvSpPr>
            <p:spPr>
              <a:xfrm>
                <a:off x="5992519" y="643391"/>
                <a:ext cx="178678" cy="209173"/>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rtl val="0"/>
                </a:endParaRPr>
              </a:p>
            </p:txBody>
          </p:sp>
          <p:sp>
            <p:nvSpPr>
              <p:cNvPr id="735" name="Shape 735"/>
              <p:cNvSpPr/>
              <p:nvPr/>
            </p:nvSpPr>
            <p:spPr>
              <a:xfrm rot="5400000">
                <a:off x="5700182" y="391589"/>
                <a:ext cx="347133" cy="749299"/>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dk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grpSp>
        <p:grpSp>
          <p:nvGrpSpPr>
            <p:cNvPr id="736" name="Shape 736"/>
            <p:cNvGrpSpPr/>
            <p:nvPr/>
          </p:nvGrpSpPr>
          <p:grpSpPr>
            <a:xfrm>
              <a:off x="6565898" y="1913472"/>
              <a:ext cx="749299" cy="347133"/>
              <a:chOff x="5499099" y="592672"/>
              <a:chExt cx="749299" cy="347133"/>
            </a:xfrm>
          </p:grpSpPr>
          <p:sp>
            <p:nvSpPr>
              <p:cNvPr id="737" name="Shape 737"/>
              <p:cNvSpPr/>
              <p:nvPr/>
            </p:nvSpPr>
            <p:spPr>
              <a:xfrm>
                <a:off x="5536089" y="614035"/>
                <a:ext cx="686911" cy="269210"/>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App</a:t>
                </a:r>
              </a:p>
            </p:txBody>
          </p:sp>
          <p:sp>
            <p:nvSpPr>
              <p:cNvPr id="738" name="Shape 738"/>
              <p:cNvSpPr/>
              <p:nvPr/>
            </p:nvSpPr>
            <p:spPr>
              <a:xfrm>
                <a:off x="5992519" y="643391"/>
                <a:ext cx="178678" cy="209173"/>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rtl val="0"/>
                </a:endParaRPr>
              </a:p>
            </p:txBody>
          </p:sp>
          <p:sp>
            <p:nvSpPr>
              <p:cNvPr id="739" name="Shape 739"/>
              <p:cNvSpPr/>
              <p:nvPr/>
            </p:nvSpPr>
            <p:spPr>
              <a:xfrm rot="5400000">
                <a:off x="5700182" y="391589"/>
                <a:ext cx="347133" cy="749299"/>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dk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grpSp>
        <p:grpSp>
          <p:nvGrpSpPr>
            <p:cNvPr id="740" name="Shape 740"/>
            <p:cNvGrpSpPr/>
            <p:nvPr/>
          </p:nvGrpSpPr>
          <p:grpSpPr>
            <a:xfrm>
              <a:off x="7387166" y="1905006"/>
              <a:ext cx="749299" cy="347133"/>
              <a:chOff x="5499099" y="592672"/>
              <a:chExt cx="749299" cy="347133"/>
            </a:xfrm>
          </p:grpSpPr>
          <p:sp>
            <p:nvSpPr>
              <p:cNvPr id="741" name="Shape 741"/>
              <p:cNvSpPr/>
              <p:nvPr/>
            </p:nvSpPr>
            <p:spPr>
              <a:xfrm>
                <a:off x="5536089" y="614035"/>
                <a:ext cx="686911" cy="269210"/>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App</a:t>
                </a:r>
              </a:p>
            </p:txBody>
          </p:sp>
          <p:sp>
            <p:nvSpPr>
              <p:cNvPr id="742" name="Shape 742"/>
              <p:cNvSpPr/>
              <p:nvPr/>
            </p:nvSpPr>
            <p:spPr>
              <a:xfrm>
                <a:off x="5992519" y="643391"/>
                <a:ext cx="178678" cy="209173"/>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rtl val="0"/>
                </a:endParaRPr>
              </a:p>
            </p:txBody>
          </p:sp>
          <p:sp>
            <p:nvSpPr>
              <p:cNvPr id="743" name="Shape 743"/>
              <p:cNvSpPr/>
              <p:nvPr/>
            </p:nvSpPr>
            <p:spPr>
              <a:xfrm rot="5400000">
                <a:off x="5700182" y="391589"/>
                <a:ext cx="347133" cy="749299"/>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dk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grpSp>
      </p:grpSp>
      <p:grpSp>
        <p:nvGrpSpPr>
          <p:cNvPr id="744" name="Shape 744"/>
          <p:cNvGrpSpPr/>
          <p:nvPr/>
        </p:nvGrpSpPr>
        <p:grpSpPr>
          <a:xfrm>
            <a:off x="6900353" y="2827874"/>
            <a:ext cx="1845731" cy="1185336"/>
            <a:chOff x="6426201" y="1142998"/>
            <a:chExt cx="1845731" cy="1185336"/>
          </a:xfrm>
        </p:grpSpPr>
        <p:sp>
          <p:nvSpPr>
            <p:cNvPr id="745" name="Shape 745"/>
            <p:cNvSpPr/>
            <p:nvPr/>
          </p:nvSpPr>
          <p:spPr>
            <a:xfrm>
              <a:off x="6426201" y="1142998"/>
              <a:ext cx="1845731" cy="1185336"/>
            </a:xfrm>
            <a:prstGeom prst="roundRect">
              <a:avLst>
                <a:gd fmla="val 2039" name="adj"/>
              </a:avLst>
            </a:prstGeom>
            <a:solidFill>
              <a:srgbClr val="33928A"/>
            </a:solidFill>
            <a:ln>
              <a:noFill/>
            </a:ln>
          </p:spPr>
          <p:txBody>
            <a:bodyPr anchorCtr="0" anchor="t" bIns="0" lIns="91425" rIns="91425" tIns="0">
              <a:noAutofit/>
            </a:bodyPr>
            <a:lstStyle/>
            <a:p>
              <a:pPr indent="0" lvl="0" marL="0" marR="0" rtl="0" algn="ctr">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Cell</a:t>
              </a:r>
            </a:p>
          </p:txBody>
        </p:sp>
        <p:sp>
          <p:nvSpPr>
            <p:cNvPr id="746" name="Shape 746"/>
            <p:cNvSpPr/>
            <p:nvPr/>
          </p:nvSpPr>
          <p:spPr>
            <a:xfrm>
              <a:off x="7907867" y="1165375"/>
              <a:ext cx="174527" cy="189292"/>
            </a:xfrm>
            <a:custGeom>
              <a:pathLst>
                <a:path extrusionOk="0" h="120000" w="12000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900" u="none" cap="none" strike="noStrike">
                <a:solidFill>
                  <a:schemeClr val="lt1"/>
                </a:solidFill>
                <a:latin typeface="Arial"/>
                <a:ea typeface="Arial"/>
                <a:cs typeface="Arial"/>
                <a:sym typeface="Arial"/>
                <a:rtl val="0"/>
              </a:endParaRPr>
            </a:p>
          </p:txBody>
        </p:sp>
        <p:grpSp>
          <p:nvGrpSpPr>
            <p:cNvPr id="747" name="Shape 747"/>
            <p:cNvGrpSpPr/>
            <p:nvPr/>
          </p:nvGrpSpPr>
          <p:grpSpPr>
            <a:xfrm>
              <a:off x="6557431" y="1515539"/>
              <a:ext cx="749299" cy="347133"/>
              <a:chOff x="5499099" y="592672"/>
              <a:chExt cx="749299" cy="347133"/>
            </a:xfrm>
          </p:grpSpPr>
          <p:sp>
            <p:nvSpPr>
              <p:cNvPr id="748" name="Shape 748"/>
              <p:cNvSpPr/>
              <p:nvPr/>
            </p:nvSpPr>
            <p:spPr>
              <a:xfrm>
                <a:off x="5536089" y="614035"/>
                <a:ext cx="686911" cy="269210"/>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App</a:t>
                </a:r>
              </a:p>
            </p:txBody>
          </p:sp>
          <p:sp>
            <p:nvSpPr>
              <p:cNvPr id="749" name="Shape 749"/>
              <p:cNvSpPr/>
              <p:nvPr/>
            </p:nvSpPr>
            <p:spPr>
              <a:xfrm>
                <a:off x="5992519" y="643391"/>
                <a:ext cx="178678" cy="209173"/>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rtl val="0"/>
                </a:endParaRPr>
              </a:p>
            </p:txBody>
          </p:sp>
          <p:sp>
            <p:nvSpPr>
              <p:cNvPr id="750" name="Shape 750"/>
              <p:cNvSpPr/>
              <p:nvPr/>
            </p:nvSpPr>
            <p:spPr>
              <a:xfrm rot="5400000">
                <a:off x="5700182" y="391589"/>
                <a:ext cx="347133" cy="749299"/>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dk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grpSp>
        <p:grpSp>
          <p:nvGrpSpPr>
            <p:cNvPr id="751" name="Shape 751"/>
            <p:cNvGrpSpPr/>
            <p:nvPr/>
          </p:nvGrpSpPr>
          <p:grpSpPr>
            <a:xfrm>
              <a:off x="7378699" y="1515539"/>
              <a:ext cx="749299" cy="347133"/>
              <a:chOff x="5499099" y="592672"/>
              <a:chExt cx="749299" cy="347133"/>
            </a:xfrm>
          </p:grpSpPr>
          <p:sp>
            <p:nvSpPr>
              <p:cNvPr id="752" name="Shape 752"/>
              <p:cNvSpPr/>
              <p:nvPr/>
            </p:nvSpPr>
            <p:spPr>
              <a:xfrm>
                <a:off x="5536089" y="614035"/>
                <a:ext cx="686911" cy="269210"/>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App</a:t>
                </a:r>
              </a:p>
            </p:txBody>
          </p:sp>
          <p:sp>
            <p:nvSpPr>
              <p:cNvPr id="753" name="Shape 753"/>
              <p:cNvSpPr/>
              <p:nvPr/>
            </p:nvSpPr>
            <p:spPr>
              <a:xfrm>
                <a:off x="5992519" y="643391"/>
                <a:ext cx="178678" cy="209173"/>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rtl val="0"/>
                </a:endParaRPr>
              </a:p>
            </p:txBody>
          </p:sp>
          <p:sp>
            <p:nvSpPr>
              <p:cNvPr id="754" name="Shape 754"/>
              <p:cNvSpPr/>
              <p:nvPr/>
            </p:nvSpPr>
            <p:spPr>
              <a:xfrm rot="5400000">
                <a:off x="5700182" y="391589"/>
                <a:ext cx="347133" cy="749299"/>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dk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grpSp>
        <p:grpSp>
          <p:nvGrpSpPr>
            <p:cNvPr id="755" name="Shape 755"/>
            <p:cNvGrpSpPr/>
            <p:nvPr/>
          </p:nvGrpSpPr>
          <p:grpSpPr>
            <a:xfrm>
              <a:off x="6565898" y="1913472"/>
              <a:ext cx="749299" cy="347133"/>
              <a:chOff x="5499099" y="592672"/>
              <a:chExt cx="749299" cy="347133"/>
            </a:xfrm>
          </p:grpSpPr>
          <p:sp>
            <p:nvSpPr>
              <p:cNvPr id="756" name="Shape 756"/>
              <p:cNvSpPr/>
              <p:nvPr/>
            </p:nvSpPr>
            <p:spPr>
              <a:xfrm>
                <a:off x="5536089" y="614035"/>
                <a:ext cx="686911" cy="269210"/>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App</a:t>
                </a:r>
              </a:p>
            </p:txBody>
          </p:sp>
          <p:sp>
            <p:nvSpPr>
              <p:cNvPr id="757" name="Shape 757"/>
              <p:cNvSpPr/>
              <p:nvPr/>
            </p:nvSpPr>
            <p:spPr>
              <a:xfrm>
                <a:off x="5992519" y="643391"/>
                <a:ext cx="178678" cy="209173"/>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rtl val="0"/>
                </a:endParaRPr>
              </a:p>
            </p:txBody>
          </p:sp>
          <p:sp>
            <p:nvSpPr>
              <p:cNvPr id="758" name="Shape 758"/>
              <p:cNvSpPr/>
              <p:nvPr/>
            </p:nvSpPr>
            <p:spPr>
              <a:xfrm rot="5400000">
                <a:off x="5700182" y="391589"/>
                <a:ext cx="347133" cy="749299"/>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dk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grpSp>
        <p:grpSp>
          <p:nvGrpSpPr>
            <p:cNvPr id="759" name="Shape 759"/>
            <p:cNvGrpSpPr/>
            <p:nvPr/>
          </p:nvGrpSpPr>
          <p:grpSpPr>
            <a:xfrm>
              <a:off x="7387166" y="1905006"/>
              <a:ext cx="749299" cy="347133"/>
              <a:chOff x="5499099" y="592672"/>
              <a:chExt cx="749299" cy="347133"/>
            </a:xfrm>
          </p:grpSpPr>
          <p:sp>
            <p:nvSpPr>
              <p:cNvPr id="760" name="Shape 760"/>
              <p:cNvSpPr/>
              <p:nvPr/>
            </p:nvSpPr>
            <p:spPr>
              <a:xfrm>
                <a:off x="5536089" y="614035"/>
                <a:ext cx="686911" cy="269210"/>
              </a:xfrm>
              <a:prstGeom prst="roundRect">
                <a:avLst>
                  <a:gd fmla="val 10428" name="adj"/>
                </a:avLst>
              </a:prstGeom>
              <a:noFill/>
              <a:ln cap="flat" cmpd="sng" w="12700">
                <a:solidFill>
                  <a:schemeClr val="lt1"/>
                </a:solidFill>
                <a:prstDash val="solid"/>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App</a:t>
                </a:r>
              </a:p>
            </p:txBody>
          </p:sp>
          <p:sp>
            <p:nvSpPr>
              <p:cNvPr id="761" name="Shape 761"/>
              <p:cNvSpPr/>
              <p:nvPr/>
            </p:nvSpPr>
            <p:spPr>
              <a:xfrm>
                <a:off x="5992519" y="643391"/>
                <a:ext cx="178678" cy="209173"/>
              </a:xfrm>
              <a:custGeom>
                <a:pathLst>
                  <a:path extrusionOk="0" h="120000" w="12000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rtl val="0"/>
                </a:endParaRPr>
              </a:p>
            </p:txBody>
          </p:sp>
          <p:sp>
            <p:nvSpPr>
              <p:cNvPr id="762" name="Shape 762"/>
              <p:cNvSpPr/>
              <p:nvPr/>
            </p:nvSpPr>
            <p:spPr>
              <a:xfrm rot="5400000">
                <a:off x="5700182" y="391589"/>
                <a:ext cx="347133" cy="749299"/>
              </a:xfrm>
              <a:custGeom>
                <a:pathLst>
                  <a:path extrusionOk="0" h="120000" w="120000">
                    <a:moveTo>
                      <a:pt x="7664" y="12890"/>
                    </a:moveTo>
                    <a:lnTo>
                      <a:pt x="112335" y="12890"/>
                    </a:lnTo>
                    <a:lnTo>
                      <a:pt x="112335" y="3984"/>
                    </a:lnTo>
                    <a:lnTo>
                      <a:pt x="7664" y="3984"/>
                    </a:lnTo>
                    <a:close/>
                    <a:moveTo>
                      <a:pt x="7664" y="25781"/>
                    </a:moveTo>
                    <a:lnTo>
                      <a:pt x="112335" y="25781"/>
                    </a:lnTo>
                    <a:lnTo>
                      <a:pt x="112335" y="16874"/>
                    </a:lnTo>
                    <a:lnTo>
                      <a:pt x="7664" y="16874"/>
                    </a:lnTo>
                    <a:close/>
                    <a:moveTo>
                      <a:pt x="7664" y="38671"/>
                    </a:moveTo>
                    <a:lnTo>
                      <a:pt x="112335" y="38671"/>
                    </a:lnTo>
                    <a:lnTo>
                      <a:pt x="112335" y="29765"/>
                    </a:lnTo>
                    <a:lnTo>
                      <a:pt x="7664" y="29765"/>
                    </a:lnTo>
                    <a:close/>
                    <a:moveTo>
                      <a:pt x="7664" y="51562"/>
                    </a:moveTo>
                    <a:lnTo>
                      <a:pt x="112335" y="51562"/>
                    </a:lnTo>
                    <a:lnTo>
                      <a:pt x="112335" y="42656"/>
                    </a:lnTo>
                    <a:lnTo>
                      <a:pt x="7664" y="42656"/>
                    </a:lnTo>
                    <a:close/>
                    <a:moveTo>
                      <a:pt x="7664" y="64452"/>
                    </a:moveTo>
                    <a:lnTo>
                      <a:pt x="112335" y="64452"/>
                    </a:lnTo>
                    <a:lnTo>
                      <a:pt x="112335" y="55546"/>
                    </a:lnTo>
                    <a:lnTo>
                      <a:pt x="7664" y="55546"/>
                    </a:lnTo>
                    <a:close/>
                    <a:moveTo>
                      <a:pt x="7664" y="77343"/>
                    </a:moveTo>
                    <a:lnTo>
                      <a:pt x="112335" y="77343"/>
                    </a:lnTo>
                    <a:lnTo>
                      <a:pt x="112335" y="68437"/>
                    </a:lnTo>
                    <a:lnTo>
                      <a:pt x="7664" y="68437"/>
                    </a:lnTo>
                    <a:close/>
                    <a:moveTo>
                      <a:pt x="7664" y="90234"/>
                    </a:moveTo>
                    <a:lnTo>
                      <a:pt x="112335" y="90234"/>
                    </a:lnTo>
                    <a:lnTo>
                      <a:pt x="112335" y="81328"/>
                    </a:lnTo>
                    <a:lnTo>
                      <a:pt x="7664" y="81328"/>
                    </a:lnTo>
                    <a:close/>
                    <a:moveTo>
                      <a:pt x="7664" y="103124"/>
                    </a:moveTo>
                    <a:lnTo>
                      <a:pt x="112335" y="103124"/>
                    </a:lnTo>
                    <a:lnTo>
                      <a:pt x="112335" y="94218"/>
                    </a:lnTo>
                    <a:lnTo>
                      <a:pt x="7664" y="94218"/>
                    </a:lnTo>
                    <a:close/>
                    <a:moveTo>
                      <a:pt x="7664" y="116015"/>
                    </a:moveTo>
                    <a:lnTo>
                      <a:pt x="112335" y="116015"/>
                    </a:lnTo>
                    <a:lnTo>
                      <a:pt x="112335" y="107109"/>
                    </a:lnTo>
                    <a:lnTo>
                      <a:pt x="7664" y="107109"/>
                    </a:lnTo>
                    <a:close/>
                    <a:moveTo>
                      <a:pt x="0" y="119999"/>
                    </a:moveTo>
                    <a:lnTo>
                      <a:pt x="0" y="0"/>
                    </a:lnTo>
                    <a:lnTo>
                      <a:pt x="1916" y="0"/>
                    </a:lnTo>
                    <a:lnTo>
                      <a:pt x="7664" y="0"/>
                    </a:lnTo>
                    <a:lnTo>
                      <a:pt x="112335" y="0"/>
                    </a:lnTo>
                    <a:lnTo>
                      <a:pt x="114251" y="0"/>
                    </a:lnTo>
                    <a:lnTo>
                      <a:pt x="120000" y="0"/>
                    </a:lnTo>
                    <a:lnTo>
                      <a:pt x="120000" y="119999"/>
                    </a:lnTo>
                    <a:lnTo>
                      <a:pt x="114251" y="119999"/>
                    </a:lnTo>
                    <a:lnTo>
                      <a:pt x="114251" y="120000"/>
                    </a:lnTo>
                    <a:lnTo>
                      <a:pt x="1916" y="120000"/>
                    </a:lnTo>
                    <a:lnTo>
                      <a:pt x="1916" y="119999"/>
                    </a:lnTo>
                    <a:close/>
                  </a:path>
                </a:pathLst>
              </a:custGeom>
              <a:solidFill>
                <a:schemeClr val="dk2">
                  <a:alpha val="40000"/>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grpSp>
      </p:grpSp>
      <p:grpSp>
        <p:nvGrpSpPr>
          <p:cNvPr id="763" name="Shape 763"/>
          <p:cNvGrpSpPr/>
          <p:nvPr/>
        </p:nvGrpSpPr>
        <p:grpSpPr>
          <a:xfrm>
            <a:off x="5888327" y="1908281"/>
            <a:ext cx="1596204" cy="272242"/>
            <a:chOff x="3526128" y="1738940"/>
            <a:chExt cx="1596204" cy="272242"/>
          </a:xfrm>
        </p:grpSpPr>
        <p:sp>
          <p:nvSpPr>
            <p:cNvPr id="764" name="Shape 764"/>
            <p:cNvSpPr/>
            <p:nvPr/>
          </p:nvSpPr>
          <p:spPr>
            <a:xfrm>
              <a:off x="3526128" y="1738940"/>
              <a:ext cx="1596204" cy="272242"/>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Dynamic Router</a:t>
              </a:r>
            </a:p>
          </p:txBody>
        </p:sp>
        <p:sp>
          <p:nvSpPr>
            <p:cNvPr id="765" name="Shape 765"/>
            <p:cNvSpPr/>
            <p:nvPr/>
          </p:nvSpPr>
          <p:spPr>
            <a:xfrm>
              <a:off x="4873785" y="1768091"/>
              <a:ext cx="196613" cy="196612"/>
            </a:xfrm>
            <a:custGeom>
              <a:pathLst>
                <a:path extrusionOk="0" h="120000" w="12000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rtl val="0"/>
              </a:endParaRPr>
            </a:p>
          </p:txBody>
        </p:sp>
      </p:grpSp>
      <p:sp>
        <p:nvSpPr>
          <p:cNvPr id="766" name="Shape 766"/>
          <p:cNvSpPr/>
          <p:nvPr/>
        </p:nvSpPr>
        <p:spPr>
          <a:xfrm>
            <a:off x="5888328" y="1341015"/>
            <a:ext cx="1596202" cy="272242"/>
          </a:xfrm>
          <a:prstGeom prst="roundRect">
            <a:avLst>
              <a:gd fmla="val 17740" name="adj"/>
            </a:avLst>
          </a:prstGeom>
          <a:solidFill>
            <a:srgbClr val="33928A"/>
          </a:solidFill>
          <a:ln cap="flat" cmpd="sng" w="12700">
            <a:solidFill>
              <a:schemeClr val="dk1"/>
            </a:solidFill>
            <a:prstDash val="dash"/>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HA Proxy LB</a:t>
            </a:r>
          </a:p>
        </p:txBody>
      </p:sp>
      <p:pic>
        <p:nvPicPr>
          <p:cNvPr id="767" name="Shape 767"/>
          <p:cNvPicPr preferRelativeResize="0"/>
          <p:nvPr/>
        </p:nvPicPr>
        <p:blipFill rotWithShape="1">
          <a:blip r:embed="rId3">
            <a:alphaModFix/>
          </a:blip>
          <a:srcRect b="0" l="0" r="0" t="0"/>
          <a:stretch/>
        </p:blipFill>
        <p:spPr>
          <a:xfrm>
            <a:off x="7196664" y="1337741"/>
            <a:ext cx="279399" cy="279399"/>
          </a:xfrm>
          <a:prstGeom prst="rect">
            <a:avLst/>
          </a:prstGeom>
          <a:noFill/>
          <a:ln>
            <a:noFill/>
          </a:ln>
        </p:spPr>
      </p:pic>
      <p:sp>
        <p:nvSpPr>
          <p:cNvPr id="768" name="Shape 768"/>
          <p:cNvSpPr/>
          <p:nvPr/>
        </p:nvSpPr>
        <p:spPr>
          <a:xfrm>
            <a:off x="5190067" y="2167474"/>
            <a:ext cx="1022234" cy="1041400"/>
          </a:xfrm>
          <a:custGeom>
            <a:pathLst>
              <a:path extrusionOk="0" h="120000" w="120000">
                <a:moveTo>
                  <a:pt x="0" y="119024"/>
                </a:moveTo>
                <a:cubicBezTo>
                  <a:pt x="50357" y="59430"/>
                  <a:pt x="100715" y="-162"/>
                  <a:pt x="116286" y="0"/>
                </a:cubicBezTo>
                <a:cubicBezTo>
                  <a:pt x="131857" y="162"/>
                  <a:pt x="93426" y="120000"/>
                  <a:pt x="93426" y="120000"/>
                </a:cubicBezTo>
              </a:path>
            </a:pathLst>
          </a:custGeom>
          <a:noFill/>
          <a:ln cap="flat" cmpd="sng" w="19050">
            <a:solidFill>
              <a:schemeClr val="dk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rtl val="0"/>
            </a:endParaRPr>
          </a:p>
        </p:txBody>
      </p:sp>
      <p:sp>
        <p:nvSpPr>
          <p:cNvPr id="769" name="Shape 769"/>
          <p:cNvSpPr/>
          <p:nvPr/>
        </p:nvSpPr>
        <p:spPr>
          <a:xfrm>
            <a:off x="6392332" y="2162458"/>
            <a:ext cx="973665" cy="1571348"/>
          </a:xfrm>
          <a:custGeom>
            <a:pathLst>
              <a:path extrusionOk="0" h="120000" w="120000">
                <a:moveTo>
                  <a:pt x="0" y="120000"/>
                </a:moveTo>
                <a:cubicBezTo>
                  <a:pt x="23391" y="63586"/>
                  <a:pt x="46782" y="7172"/>
                  <a:pt x="66782" y="383"/>
                </a:cubicBezTo>
                <a:cubicBezTo>
                  <a:pt x="86782" y="-6405"/>
                  <a:pt x="120000" y="79265"/>
                  <a:pt x="120000" y="79265"/>
                </a:cubicBezTo>
              </a:path>
            </a:pathLst>
          </a:custGeom>
          <a:noFill/>
          <a:ln cap="flat" cmpd="sng" w="15875">
            <a:solidFill>
              <a:schemeClr val="dk2"/>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rtl val="0"/>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3" name="Shape 773"/>
        <p:cNvGrpSpPr/>
        <p:nvPr/>
      </p:nvGrpSpPr>
      <p:grpSpPr>
        <a:xfrm>
          <a:off x="0" y="0"/>
          <a:ext cx="0" cy="0"/>
          <a:chOff x="0" y="0"/>
          <a:chExt cx="0" cy="0"/>
        </a:xfrm>
      </p:grpSpPr>
      <p:sp>
        <p:nvSpPr>
          <p:cNvPr id="774" name="Shape 774"/>
          <p:cNvSpPr/>
          <p:nvPr/>
        </p:nvSpPr>
        <p:spPr>
          <a:xfrm>
            <a:off x="4267200" y="1024466"/>
            <a:ext cx="4343400" cy="3361263"/>
          </a:xfrm>
          <a:prstGeom prst="roundRect">
            <a:avLst>
              <a:gd fmla="val 8224" name="adj"/>
            </a:avLst>
          </a:prstGeom>
          <a:gradFill>
            <a:gsLst>
              <a:gs pos="0">
                <a:srgbClr val="D8D8D8"/>
              </a:gs>
              <a:gs pos="100000">
                <a:srgbClr val="F2F2F2"/>
              </a:gs>
            </a:gsLst>
            <a:lin ang="5400000" scaled="0"/>
          </a:gradFill>
          <a:ln cap="flat" cmpd="sng" w="9525">
            <a:solidFill>
              <a:srgbClr val="7F7F7F"/>
            </a:solidFill>
            <a:prstDash val="solid"/>
            <a:round/>
            <a:headEnd len="med" w="med" type="none"/>
            <a:tailEnd len="med" w="med" type="none"/>
          </a:ln>
        </p:spPr>
        <p:txBody>
          <a:bodyPr anchorCtr="0" anchor="b" bIns="0" lIns="91425" rIns="91425" tIns="0">
            <a:noAutofit/>
          </a:bodyPr>
          <a:lstStyle/>
          <a:p>
            <a:pPr indent="0" lvl="0" marL="0" marR="0" rtl="0" algn="ctr">
              <a:lnSpc>
                <a:spcPct val="100000"/>
              </a:lnSpc>
              <a:spcBef>
                <a:spcPts val="0"/>
              </a:spcBef>
              <a:spcAft>
                <a:spcPts val="0"/>
              </a:spcAft>
              <a:buClr>
                <a:srgbClr val="000000"/>
              </a:buClr>
              <a:buFont typeface="Arial"/>
              <a:buNone/>
            </a:pPr>
            <a:r>
              <a:t/>
            </a:r>
            <a:endParaRPr b="0" i="0" sz="1600" u="none" cap="none" strike="noStrike">
              <a:solidFill>
                <a:srgbClr val="008881"/>
              </a:solidFill>
              <a:latin typeface="Arial"/>
              <a:ea typeface="Arial"/>
              <a:cs typeface="Arial"/>
              <a:sym typeface="Arial"/>
              <a:rtl val="0"/>
            </a:endParaRPr>
          </a:p>
        </p:txBody>
      </p:sp>
      <p:sp>
        <p:nvSpPr>
          <p:cNvPr id="775" name="Shape 775"/>
          <p:cNvSpPr txBox="1"/>
          <p:nvPr>
            <p:ph type="title"/>
          </p:nvPr>
        </p:nvSpPr>
        <p:spPr>
          <a:xfrm>
            <a:off x="366712" y="325437"/>
            <a:ext cx="8410574" cy="460373"/>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chemeClr val="dk2"/>
              </a:buClr>
              <a:buSzPct val="25000"/>
              <a:buFont typeface="Arial"/>
              <a:buNone/>
            </a:pPr>
            <a:r>
              <a:rPr b="0" i="0" lang="en-US" sz="3200" u="none" cap="none" strike="noStrike">
                <a:solidFill>
                  <a:schemeClr val="dk2"/>
                </a:solidFill>
                <a:latin typeface="Arial"/>
                <a:ea typeface="Arial"/>
                <a:cs typeface="Arial"/>
                <a:sym typeface="Arial"/>
                <a:rtl val="0"/>
              </a:rPr>
              <a:t>End-User Identity</a:t>
            </a:r>
          </a:p>
        </p:txBody>
      </p:sp>
      <p:sp>
        <p:nvSpPr>
          <p:cNvPr id="776" name="Shape 776"/>
          <p:cNvSpPr txBox="1"/>
          <p:nvPr>
            <p:ph idx="1" type="body"/>
          </p:nvPr>
        </p:nvSpPr>
        <p:spPr>
          <a:xfrm>
            <a:off x="383644" y="930804"/>
            <a:ext cx="3722686" cy="3734328"/>
          </a:xfrm>
          <a:prstGeom prst="rect">
            <a:avLst/>
          </a:prstGeom>
          <a:noFill/>
          <a:ln>
            <a:noFill/>
          </a:ln>
        </p:spPr>
        <p:txBody>
          <a:bodyPr anchorCtr="0" anchor="t" bIns="0" lIns="0" rIns="0" tIns="0">
            <a:noAutofit/>
          </a:bodyPr>
          <a:lstStyle/>
          <a:p>
            <a:pPr indent="-203200" lvl="0" marL="228600" marR="0" rtl="0" algn="l">
              <a:lnSpc>
                <a:spcPct val="100000"/>
              </a:lnSpc>
              <a:spcBef>
                <a:spcPts val="0"/>
              </a:spcBef>
              <a:spcAft>
                <a:spcPts val="0"/>
              </a:spcAft>
              <a:buClr>
                <a:schemeClr val="accent1"/>
              </a:buClr>
              <a:buSzPct val="100000"/>
              <a:buFont typeface="Arial"/>
              <a:buChar char="•"/>
            </a:pPr>
            <a:r>
              <a:rPr b="0" i="0" lang="en-US" sz="2000" u="none" cap="none" strike="noStrike">
                <a:solidFill>
                  <a:schemeClr val="dk1"/>
                </a:solidFill>
                <a:latin typeface="Arial"/>
                <a:ea typeface="Arial"/>
                <a:cs typeface="Arial"/>
                <a:sym typeface="Arial"/>
                <a:rtl val="0"/>
              </a:rPr>
              <a:t>Multitenant UAA/Login Server handles authentication</a:t>
            </a:r>
          </a:p>
          <a:p>
            <a:pPr indent="-260350" lvl="1" marL="742950" marR="0" rtl="0" algn="l">
              <a:lnSpc>
                <a:spcPct val="100000"/>
              </a:lnSpc>
              <a:spcBef>
                <a:spcPts val="300"/>
              </a:spcBef>
              <a:spcAft>
                <a:spcPts val="0"/>
              </a:spcAft>
              <a:buClr>
                <a:schemeClr val="accent1"/>
              </a:buClr>
              <a:buSzPct val="100000"/>
              <a:buFont typeface="Arial"/>
              <a:buChar char="–"/>
            </a:pPr>
            <a:r>
              <a:rPr b="0" i="0" lang="en-US" sz="1600" u="none" cap="none" strike="noStrike">
                <a:solidFill>
                  <a:schemeClr val="dk1"/>
                </a:solidFill>
                <a:latin typeface="Arial"/>
                <a:ea typeface="Arial"/>
                <a:cs typeface="Arial"/>
                <a:sym typeface="Arial"/>
                <a:rtl val="0"/>
              </a:rPr>
              <a:t>LDAP/AD integration</a:t>
            </a:r>
          </a:p>
          <a:p>
            <a:pPr indent="-260350" lvl="1" marL="742950" marR="0" rtl="0" algn="l">
              <a:lnSpc>
                <a:spcPct val="100000"/>
              </a:lnSpc>
              <a:spcBef>
                <a:spcPts val="300"/>
              </a:spcBef>
              <a:spcAft>
                <a:spcPts val="0"/>
              </a:spcAft>
              <a:buClr>
                <a:schemeClr val="dk1"/>
              </a:buClr>
              <a:buSzPct val="100000"/>
              <a:buFont typeface="Arial"/>
              <a:buChar char="–"/>
            </a:pPr>
            <a:r>
              <a:rPr b="0" i="0" lang="en-US" sz="1600" u="none" cap="none" strike="noStrike">
                <a:solidFill>
                  <a:schemeClr val="dk1"/>
                </a:solidFill>
                <a:latin typeface="Arial"/>
                <a:ea typeface="Arial"/>
                <a:cs typeface="Arial"/>
                <a:sym typeface="Arial"/>
                <a:rtl val="0"/>
              </a:rPr>
              <a:t>Identity Zones provides unique, isolated sub-domains</a:t>
            </a:r>
          </a:p>
          <a:p>
            <a:pPr indent="-203200" lvl="0" marL="228600" marR="0" rtl="0" algn="l">
              <a:lnSpc>
                <a:spcPct val="100000"/>
              </a:lnSpc>
              <a:spcBef>
                <a:spcPts val="1200"/>
              </a:spcBef>
              <a:spcAft>
                <a:spcPts val="0"/>
              </a:spcAft>
              <a:buClr>
                <a:schemeClr val="accent1"/>
              </a:buClr>
              <a:buSzPct val="100000"/>
              <a:buFont typeface="Arial"/>
              <a:buChar char="•"/>
            </a:pPr>
            <a:r>
              <a:rPr b="0" i="0" lang="en-US" sz="2000" u="none" cap="none" strike="noStrike">
                <a:solidFill>
                  <a:schemeClr val="dk1"/>
                </a:solidFill>
                <a:latin typeface="Arial"/>
                <a:ea typeface="Arial"/>
                <a:cs typeface="Arial"/>
                <a:sym typeface="Arial"/>
                <a:rtl val="0"/>
              </a:rPr>
              <a:t>UAA is an OAuth2 token server</a:t>
            </a:r>
          </a:p>
          <a:p>
            <a:pPr indent="-203200" lvl="0" marL="228600" marR="0" rtl="0" algn="l">
              <a:lnSpc>
                <a:spcPct val="100000"/>
              </a:lnSpc>
              <a:spcBef>
                <a:spcPts val="1200"/>
              </a:spcBef>
              <a:spcAft>
                <a:spcPts val="0"/>
              </a:spcAft>
              <a:buClr>
                <a:schemeClr val="accent1"/>
              </a:buClr>
              <a:buSzPct val="100000"/>
              <a:buFont typeface="Arial"/>
              <a:buChar char="•"/>
            </a:pPr>
            <a:r>
              <a:rPr b="0" i="0" lang="en-US" sz="2000" u="none" cap="none" strike="noStrike">
                <a:solidFill>
                  <a:schemeClr val="dk1"/>
                </a:solidFill>
                <a:latin typeface="Arial"/>
                <a:ea typeface="Arial"/>
                <a:cs typeface="Arial"/>
                <a:sym typeface="Arial"/>
                <a:rtl val="0"/>
              </a:rPr>
              <a:t>All interactions with the API must include a valid OAuth2 access token</a:t>
            </a:r>
          </a:p>
        </p:txBody>
      </p:sp>
      <p:sp>
        <p:nvSpPr>
          <p:cNvPr id="777" name="Shape 777"/>
          <p:cNvSpPr/>
          <p:nvPr/>
        </p:nvSpPr>
        <p:spPr>
          <a:xfrm>
            <a:off x="4652187" y="3560810"/>
            <a:ext cx="1611864" cy="503187"/>
          </a:xfrm>
          <a:prstGeom prst="roundRect">
            <a:avLst>
              <a:gd fmla="val 9038"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UAA</a:t>
            </a:r>
          </a:p>
        </p:txBody>
      </p:sp>
      <p:sp>
        <p:nvSpPr>
          <p:cNvPr id="778" name="Shape 778"/>
          <p:cNvSpPr/>
          <p:nvPr/>
        </p:nvSpPr>
        <p:spPr>
          <a:xfrm>
            <a:off x="5952401" y="3622342"/>
            <a:ext cx="273083" cy="143490"/>
          </a:xfrm>
          <a:custGeom>
            <a:pathLst>
              <a:path extrusionOk="0" h="120000" w="12000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rtl val="0"/>
            </a:endParaRPr>
          </a:p>
        </p:txBody>
      </p:sp>
      <p:grpSp>
        <p:nvGrpSpPr>
          <p:cNvPr id="779" name="Shape 779"/>
          <p:cNvGrpSpPr/>
          <p:nvPr/>
        </p:nvGrpSpPr>
        <p:grpSpPr>
          <a:xfrm>
            <a:off x="6734988" y="3560808"/>
            <a:ext cx="1611864" cy="272795"/>
            <a:chOff x="7005921" y="2197675"/>
            <a:chExt cx="1611864" cy="272795"/>
          </a:xfrm>
        </p:grpSpPr>
        <p:sp>
          <p:nvSpPr>
            <p:cNvPr id="780" name="Shape 780"/>
            <p:cNvSpPr/>
            <p:nvPr/>
          </p:nvSpPr>
          <p:spPr>
            <a:xfrm>
              <a:off x="7005921" y="2197675"/>
              <a:ext cx="1611864" cy="272795"/>
            </a:xfrm>
            <a:prstGeom prst="roundRect">
              <a:avLst>
                <a:gd fmla="val 9038"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Login Server</a:t>
              </a:r>
            </a:p>
          </p:txBody>
        </p:sp>
        <p:sp>
          <p:nvSpPr>
            <p:cNvPr id="781" name="Shape 781"/>
            <p:cNvSpPr/>
            <p:nvPr/>
          </p:nvSpPr>
          <p:spPr>
            <a:xfrm>
              <a:off x="8373534" y="2246456"/>
              <a:ext cx="149839" cy="183474"/>
            </a:xfrm>
            <a:custGeom>
              <a:pathLst>
                <a:path extrusionOk="0" h="120000" w="120000">
                  <a:moveTo>
                    <a:pt x="59999" y="58970"/>
                  </a:moveTo>
                  <a:cubicBezTo>
                    <a:pt x="51715" y="58970"/>
                    <a:pt x="44999" y="64227"/>
                    <a:pt x="44999" y="70713"/>
                  </a:cubicBezTo>
                  <a:cubicBezTo>
                    <a:pt x="44999" y="75921"/>
                    <a:pt x="49328" y="80336"/>
                    <a:pt x="55384" y="81728"/>
                  </a:cubicBezTo>
                  <a:lnTo>
                    <a:pt x="55384" y="104696"/>
                  </a:lnTo>
                  <a:cubicBezTo>
                    <a:pt x="55384" y="106691"/>
                    <a:pt x="57450" y="108309"/>
                    <a:pt x="59999" y="108309"/>
                  </a:cubicBezTo>
                  <a:cubicBezTo>
                    <a:pt x="62548" y="108309"/>
                    <a:pt x="64615" y="106691"/>
                    <a:pt x="64615" y="104696"/>
                  </a:cubicBezTo>
                  <a:lnTo>
                    <a:pt x="64615" y="81728"/>
                  </a:lnTo>
                  <a:cubicBezTo>
                    <a:pt x="70671" y="80336"/>
                    <a:pt x="75000" y="75921"/>
                    <a:pt x="75000" y="70713"/>
                  </a:cubicBezTo>
                  <a:cubicBezTo>
                    <a:pt x="75000" y="64227"/>
                    <a:pt x="68284" y="58970"/>
                    <a:pt x="59999" y="58970"/>
                  </a:cubicBezTo>
                  <a:close/>
                  <a:moveTo>
                    <a:pt x="59999" y="16169"/>
                  </a:moveTo>
                  <a:cubicBezTo>
                    <a:pt x="47455" y="16169"/>
                    <a:pt x="37286" y="24130"/>
                    <a:pt x="37286" y="33951"/>
                  </a:cubicBezTo>
                  <a:lnTo>
                    <a:pt x="37286" y="33952"/>
                  </a:lnTo>
                  <a:lnTo>
                    <a:pt x="37255" y="33952"/>
                  </a:lnTo>
                  <a:lnTo>
                    <a:pt x="37255" y="51044"/>
                  </a:lnTo>
                  <a:lnTo>
                    <a:pt x="82744" y="51044"/>
                  </a:lnTo>
                  <a:lnTo>
                    <a:pt x="82744" y="33952"/>
                  </a:lnTo>
                  <a:lnTo>
                    <a:pt x="82712" y="33952"/>
                  </a:lnTo>
                  <a:cubicBezTo>
                    <a:pt x="82712" y="33951"/>
                    <a:pt x="82712" y="33951"/>
                    <a:pt x="82712" y="33951"/>
                  </a:cubicBezTo>
                  <a:cubicBezTo>
                    <a:pt x="82712" y="24130"/>
                    <a:pt x="72543" y="16169"/>
                    <a:pt x="59999" y="16169"/>
                  </a:cubicBezTo>
                  <a:close/>
                  <a:moveTo>
                    <a:pt x="60000" y="0"/>
                  </a:moveTo>
                  <a:cubicBezTo>
                    <a:pt x="83180" y="0"/>
                    <a:pt x="101972" y="14712"/>
                    <a:pt x="101972" y="32860"/>
                  </a:cubicBezTo>
                  <a:lnTo>
                    <a:pt x="101972" y="32860"/>
                  </a:lnTo>
                  <a:lnTo>
                    <a:pt x="101972" y="51044"/>
                  </a:lnTo>
                  <a:lnTo>
                    <a:pt x="105320" y="51044"/>
                  </a:lnTo>
                  <a:cubicBezTo>
                    <a:pt x="113427" y="51044"/>
                    <a:pt x="120000" y="56189"/>
                    <a:pt x="120000" y="62537"/>
                  </a:cubicBezTo>
                  <a:lnTo>
                    <a:pt x="120000" y="108507"/>
                  </a:lnTo>
                  <a:cubicBezTo>
                    <a:pt x="120000" y="114854"/>
                    <a:pt x="113427" y="120000"/>
                    <a:pt x="105320" y="120000"/>
                  </a:cubicBezTo>
                  <a:lnTo>
                    <a:pt x="14679" y="120000"/>
                  </a:lnTo>
                  <a:cubicBezTo>
                    <a:pt x="6572" y="120000"/>
                    <a:pt x="0" y="114854"/>
                    <a:pt x="0" y="108507"/>
                  </a:cubicBezTo>
                  <a:lnTo>
                    <a:pt x="0" y="62537"/>
                  </a:lnTo>
                  <a:cubicBezTo>
                    <a:pt x="0" y="56189"/>
                    <a:pt x="6572" y="51044"/>
                    <a:pt x="14679" y="51044"/>
                  </a:cubicBezTo>
                  <a:lnTo>
                    <a:pt x="18027" y="51044"/>
                  </a:lnTo>
                  <a:lnTo>
                    <a:pt x="18027" y="32860"/>
                  </a:lnTo>
                  <a:cubicBezTo>
                    <a:pt x="18027" y="14712"/>
                    <a:pt x="36819"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grpSp>
      <p:grpSp>
        <p:nvGrpSpPr>
          <p:cNvPr id="782" name="Shape 782"/>
          <p:cNvGrpSpPr/>
          <p:nvPr/>
        </p:nvGrpSpPr>
        <p:grpSpPr>
          <a:xfrm>
            <a:off x="5566597" y="1942140"/>
            <a:ext cx="1596204" cy="272242"/>
            <a:chOff x="5608930" y="1476473"/>
            <a:chExt cx="1596204" cy="272242"/>
          </a:xfrm>
        </p:grpSpPr>
        <p:sp>
          <p:nvSpPr>
            <p:cNvPr id="783" name="Shape 783"/>
            <p:cNvSpPr/>
            <p:nvPr/>
          </p:nvSpPr>
          <p:spPr>
            <a:xfrm>
              <a:off x="5608930" y="1476473"/>
              <a:ext cx="1596204" cy="272242"/>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Dynamic Router</a:t>
              </a:r>
            </a:p>
          </p:txBody>
        </p:sp>
        <p:sp>
          <p:nvSpPr>
            <p:cNvPr id="784" name="Shape 784"/>
            <p:cNvSpPr/>
            <p:nvPr/>
          </p:nvSpPr>
          <p:spPr>
            <a:xfrm>
              <a:off x="6956585" y="1505625"/>
              <a:ext cx="196613" cy="196612"/>
            </a:xfrm>
            <a:custGeom>
              <a:pathLst>
                <a:path extrusionOk="0" h="120000" w="12000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rtl val="0"/>
              </a:endParaRPr>
            </a:p>
          </p:txBody>
        </p:sp>
      </p:grpSp>
      <p:cxnSp>
        <p:nvCxnSpPr>
          <p:cNvPr id="785" name="Shape 785"/>
          <p:cNvCxnSpPr>
            <a:endCxn id="783" idx="0"/>
          </p:cNvCxnSpPr>
          <p:nvPr/>
        </p:nvCxnSpPr>
        <p:spPr>
          <a:xfrm>
            <a:off x="6364699" y="1647240"/>
            <a:ext cx="0" cy="294900"/>
          </a:xfrm>
          <a:prstGeom prst="straightConnector1">
            <a:avLst/>
          </a:prstGeom>
          <a:noFill/>
          <a:ln cap="flat" cmpd="sng" w="28575">
            <a:solidFill>
              <a:schemeClr val="lt2"/>
            </a:solidFill>
            <a:prstDash val="solid"/>
            <a:round/>
            <a:headEnd len="med" w="med" type="none"/>
            <a:tailEnd len="lg" w="lg" type="stealth"/>
          </a:ln>
        </p:spPr>
      </p:cxnSp>
      <p:sp>
        <p:nvSpPr>
          <p:cNvPr id="786" name="Shape 786"/>
          <p:cNvSpPr txBox="1"/>
          <p:nvPr/>
        </p:nvSpPr>
        <p:spPr>
          <a:xfrm>
            <a:off x="6446219" y="1680633"/>
            <a:ext cx="517164" cy="24621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2"/>
              </a:buClr>
              <a:buSzPct val="25000"/>
              <a:buFont typeface="Arial"/>
              <a:buNone/>
            </a:pPr>
            <a:r>
              <a:rPr b="0" i="0" lang="en-US" sz="1000" u="none" cap="none" strike="noStrike">
                <a:solidFill>
                  <a:schemeClr val="lt2"/>
                </a:solidFill>
                <a:latin typeface="Arial"/>
                <a:ea typeface="Arial"/>
                <a:cs typeface="Arial"/>
                <a:sym typeface="Arial"/>
                <a:rtl val="0"/>
              </a:rPr>
              <a:t>HTTP</a:t>
            </a:r>
          </a:p>
        </p:txBody>
      </p:sp>
      <p:grpSp>
        <p:nvGrpSpPr>
          <p:cNvPr id="787" name="Shape 787"/>
          <p:cNvGrpSpPr/>
          <p:nvPr/>
        </p:nvGrpSpPr>
        <p:grpSpPr>
          <a:xfrm>
            <a:off x="5566597" y="1363133"/>
            <a:ext cx="1596202" cy="283983"/>
            <a:chOff x="5608930" y="897466"/>
            <a:chExt cx="1596202" cy="283983"/>
          </a:xfrm>
        </p:grpSpPr>
        <p:sp>
          <p:nvSpPr>
            <p:cNvPr id="788" name="Shape 788"/>
            <p:cNvSpPr/>
            <p:nvPr/>
          </p:nvSpPr>
          <p:spPr>
            <a:xfrm>
              <a:off x="5608930" y="909207"/>
              <a:ext cx="1596202" cy="272242"/>
            </a:xfrm>
            <a:prstGeom prst="roundRect">
              <a:avLst>
                <a:gd fmla="val 17740" name="adj"/>
              </a:avLst>
            </a:prstGeom>
            <a:solidFill>
              <a:srgbClr val="33928A"/>
            </a:solidFill>
            <a:ln cap="flat" cmpd="sng" w="12700">
              <a:solidFill>
                <a:schemeClr val="dk1"/>
              </a:solidFill>
              <a:prstDash val="dash"/>
              <a:round/>
              <a:headEnd len="med" w="med" type="none"/>
              <a:tailEnd len="med" w="med" type="none"/>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HA Proxy LB</a:t>
              </a:r>
            </a:p>
          </p:txBody>
        </p:sp>
        <p:pic>
          <p:nvPicPr>
            <p:cNvPr id="789" name="Shape 789"/>
            <p:cNvPicPr preferRelativeResize="0"/>
            <p:nvPr/>
          </p:nvPicPr>
          <p:blipFill rotWithShape="1">
            <a:blip r:embed="rId3">
              <a:alphaModFix/>
            </a:blip>
            <a:srcRect b="0" l="0" r="0" t="0"/>
            <a:stretch/>
          </p:blipFill>
          <p:spPr>
            <a:xfrm>
              <a:off x="6900334" y="897466"/>
              <a:ext cx="279399" cy="279399"/>
            </a:xfrm>
            <a:prstGeom prst="rect">
              <a:avLst/>
            </a:prstGeom>
            <a:noFill/>
            <a:ln>
              <a:noFill/>
            </a:ln>
          </p:spPr>
        </p:pic>
      </p:grpSp>
      <p:grpSp>
        <p:nvGrpSpPr>
          <p:cNvPr id="790" name="Shape 790"/>
          <p:cNvGrpSpPr/>
          <p:nvPr/>
        </p:nvGrpSpPr>
        <p:grpSpPr>
          <a:xfrm>
            <a:off x="5566586" y="2551781"/>
            <a:ext cx="1613145" cy="572418"/>
            <a:chOff x="4736853" y="1654314"/>
            <a:chExt cx="1613145" cy="572418"/>
          </a:xfrm>
        </p:grpSpPr>
        <p:sp>
          <p:nvSpPr>
            <p:cNvPr id="791" name="Shape 791"/>
            <p:cNvSpPr/>
            <p:nvPr/>
          </p:nvSpPr>
          <p:spPr>
            <a:xfrm>
              <a:off x="4736853" y="1654314"/>
              <a:ext cx="1613145" cy="572418"/>
            </a:xfrm>
            <a:prstGeom prst="roundRect">
              <a:avLst>
                <a:gd fmla="val 17740" name="adj"/>
              </a:avLst>
            </a:prstGeom>
            <a:solidFill>
              <a:srgbClr val="33928A"/>
            </a:solidFill>
            <a:ln>
              <a:noFill/>
            </a:ln>
          </p:spPr>
          <p:txBody>
            <a:bodyPr anchorCtr="0" anchor="ctr" bIns="0" lIns="91425" rIns="91425" tIns="0">
              <a:noAutofit/>
            </a:bodyPr>
            <a:lstStyle/>
            <a:p>
              <a:pPr indent="0" lvl="0" marL="0" marR="0" rtl="0" algn="l">
                <a:lnSpc>
                  <a:spcPct val="100000"/>
                </a:lnSpc>
                <a:spcBef>
                  <a:spcPts val="0"/>
                </a:spcBef>
                <a:spcAft>
                  <a:spcPts val="0"/>
                </a:spcAft>
                <a:buClr>
                  <a:srgbClr val="F2F2F2"/>
                </a:buClr>
                <a:buSzPct val="25000"/>
                <a:buFont typeface="Calibri"/>
                <a:buNone/>
              </a:pPr>
              <a:r>
                <a:rPr b="0" i="0" lang="en-US" sz="1200" u="none" cap="none" strike="noStrike">
                  <a:solidFill>
                    <a:srgbClr val="F2F2F2"/>
                  </a:solidFill>
                  <a:latin typeface="Calibri"/>
                  <a:ea typeface="Calibri"/>
                  <a:cs typeface="Calibri"/>
                  <a:sym typeface="Calibri"/>
                  <a:rtl val="0"/>
                </a:rPr>
                <a:t>Cloud Controller</a:t>
              </a:r>
            </a:p>
          </p:txBody>
        </p:sp>
        <p:sp>
          <p:nvSpPr>
            <p:cNvPr id="792" name="Shape 792"/>
            <p:cNvSpPr/>
            <p:nvPr/>
          </p:nvSpPr>
          <p:spPr>
            <a:xfrm>
              <a:off x="6097941" y="1677121"/>
              <a:ext cx="169752" cy="226530"/>
            </a:xfrm>
            <a:custGeom>
              <a:pathLst>
                <a:path extrusionOk="0" h="120000" w="12000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200" u="none" cap="none" strike="noStrike">
                <a:solidFill>
                  <a:schemeClr val="lt1"/>
                </a:solidFill>
                <a:latin typeface="Arial"/>
                <a:ea typeface="Arial"/>
                <a:cs typeface="Arial"/>
                <a:sym typeface="Arial"/>
                <a:rtl val="0"/>
              </a:endParaRPr>
            </a:p>
          </p:txBody>
        </p:sp>
        <p:sp>
          <p:nvSpPr>
            <p:cNvPr id="793" name="Shape 793"/>
            <p:cNvSpPr/>
            <p:nvPr/>
          </p:nvSpPr>
          <p:spPr>
            <a:xfrm>
              <a:off x="6105326" y="1980975"/>
              <a:ext cx="160006" cy="152621"/>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grpSp>
      <p:sp>
        <p:nvSpPr>
          <p:cNvPr id="794" name="Shape 794"/>
          <p:cNvSpPr/>
          <p:nvPr/>
        </p:nvSpPr>
        <p:spPr>
          <a:xfrm>
            <a:off x="6029126" y="3835178"/>
            <a:ext cx="160006" cy="152621"/>
          </a:xfrm>
          <a:custGeom>
            <a:pathLst>
              <a:path extrusionOk="0" h="120000" w="12000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sp>
        <p:nvSpPr>
          <p:cNvPr id="795" name="Shape 795"/>
          <p:cNvSpPr/>
          <p:nvPr/>
        </p:nvSpPr>
        <p:spPr>
          <a:xfrm>
            <a:off x="5147732" y="523439"/>
            <a:ext cx="781399" cy="289359"/>
          </a:xfrm>
          <a:prstGeom prst="roundRect">
            <a:avLst>
              <a:gd fmla="val 4579" name="adj"/>
            </a:avLst>
          </a:prstGeom>
          <a:solidFill>
            <a:srgbClr val="33928A"/>
          </a:solidFill>
          <a:ln>
            <a:noFill/>
          </a:ln>
        </p:spPr>
        <p:txBody>
          <a:bodyPr anchorCtr="0" anchor="ctr" bIns="0" lIns="914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tl val="0"/>
              </a:rPr>
              <a:t>CLI</a:t>
            </a:r>
          </a:p>
        </p:txBody>
      </p:sp>
      <p:sp>
        <p:nvSpPr>
          <p:cNvPr id="796" name="Shape 796"/>
          <p:cNvSpPr/>
          <p:nvPr/>
        </p:nvSpPr>
        <p:spPr>
          <a:xfrm>
            <a:off x="5629485" y="556991"/>
            <a:ext cx="233758" cy="186183"/>
          </a:xfrm>
          <a:custGeom>
            <a:pathLst>
              <a:path extrusionOk="0" h="120000" w="12000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chemeClr val="l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chemeClr val="lt1"/>
              </a:solidFill>
              <a:latin typeface="Arial"/>
              <a:ea typeface="Arial"/>
              <a:cs typeface="Arial"/>
              <a:sym typeface="Arial"/>
              <a:rtl val="0"/>
            </a:endParaRPr>
          </a:p>
        </p:txBody>
      </p:sp>
      <p:cxnSp>
        <p:nvCxnSpPr>
          <p:cNvPr id="797" name="Shape 797"/>
          <p:cNvCxnSpPr/>
          <p:nvPr/>
        </p:nvCxnSpPr>
        <p:spPr>
          <a:xfrm flipH="1">
            <a:off x="6940431" y="812800"/>
            <a:ext cx="10700" cy="570537"/>
          </a:xfrm>
          <a:prstGeom prst="straightConnector1">
            <a:avLst/>
          </a:prstGeom>
          <a:noFill/>
          <a:ln cap="flat" cmpd="sng" w="28575">
            <a:solidFill>
              <a:schemeClr val="lt2"/>
            </a:solidFill>
            <a:prstDash val="solid"/>
            <a:round/>
            <a:headEnd len="med" w="med" type="none"/>
            <a:tailEnd len="lg" w="lg" type="stealth"/>
          </a:ln>
        </p:spPr>
      </p:cxnSp>
      <p:sp>
        <p:nvSpPr>
          <p:cNvPr id="798" name="Shape 798"/>
          <p:cNvSpPr txBox="1"/>
          <p:nvPr/>
        </p:nvSpPr>
        <p:spPr>
          <a:xfrm>
            <a:off x="5844535" y="1054100"/>
            <a:ext cx="975457" cy="24621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2"/>
              </a:buClr>
              <a:buSzPct val="25000"/>
              <a:buFont typeface="Arial"/>
              <a:buNone/>
            </a:pPr>
            <a:r>
              <a:rPr b="0" i="0" lang="en-US" sz="1000" u="none" cap="none" strike="noStrike">
                <a:solidFill>
                  <a:schemeClr val="lt2"/>
                </a:solidFill>
                <a:latin typeface="Arial"/>
                <a:ea typeface="Arial"/>
                <a:cs typeface="Arial"/>
                <a:sym typeface="Arial"/>
                <a:rtl val="0"/>
              </a:rPr>
              <a:t>HTTP/HTTPS</a:t>
            </a:r>
          </a:p>
        </p:txBody>
      </p:sp>
      <p:cxnSp>
        <p:nvCxnSpPr>
          <p:cNvPr id="799" name="Shape 799"/>
          <p:cNvCxnSpPr/>
          <p:nvPr/>
        </p:nvCxnSpPr>
        <p:spPr>
          <a:xfrm>
            <a:off x="5748867" y="812800"/>
            <a:ext cx="0" cy="567267"/>
          </a:xfrm>
          <a:prstGeom prst="straightConnector1">
            <a:avLst/>
          </a:prstGeom>
          <a:noFill/>
          <a:ln cap="flat" cmpd="sng" w="28575">
            <a:solidFill>
              <a:schemeClr val="lt2"/>
            </a:solidFill>
            <a:prstDash val="solid"/>
            <a:round/>
            <a:headEnd len="med" w="med" type="none"/>
            <a:tailEnd len="lg" w="lg" type="stealth"/>
          </a:ln>
        </p:spPr>
      </p:cxnSp>
      <p:sp>
        <p:nvSpPr>
          <p:cNvPr id="800" name="Shape 800"/>
          <p:cNvSpPr/>
          <p:nvPr/>
        </p:nvSpPr>
        <p:spPr>
          <a:xfrm>
            <a:off x="6366932" y="584200"/>
            <a:ext cx="1295401" cy="228600"/>
          </a:xfrm>
          <a:prstGeom prst="roundRect">
            <a:avLst>
              <a:gd fmla="val 4579" name="adj"/>
            </a:avLst>
          </a:prstGeom>
          <a:solidFill>
            <a:srgbClr val="33928A"/>
          </a:solidFill>
          <a:ln>
            <a:noFill/>
          </a:ln>
        </p:spPr>
        <p:txBody>
          <a:bodyPr anchorCtr="0" anchor="ctr" bIns="0" lIns="91425" rIns="0" tIns="0">
            <a:noAutofit/>
          </a:bodyPr>
          <a:lstStyle/>
          <a:p>
            <a:pPr indent="0" lvl="0" marL="0" marR="0" rtl="0" algn="l">
              <a:lnSpc>
                <a:spcPct val="100000"/>
              </a:lnSpc>
              <a:spcBef>
                <a:spcPts val="0"/>
              </a:spcBef>
              <a:spcAft>
                <a:spcPts val="0"/>
              </a:spcAft>
              <a:buClr>
                <a:schemeClr val="lt1"/>
              </a:buClr>
              <a:buSzPct val="25000"/>
              <a:buFont typeface="Arial"/>
              <a:buNone/>
            </a:pPr>
            <a:r>
              <a:rPr b="1" i="0" lang="en-US" sz="1200" u="none" cap="none" strike="noStrike">
                <a:solidFill>
                  <a:schemeClr val="lt1"/>
                </a:solidFill>
                <a:latin typeface="Arial"/>
                <a:ea typeface="Arial"/>
                <a:cs typeface="Arial"/>
                <a:sym typeface="Arial"/>
                <a:rtl val="0"/>
              </a:rPr>
              <a:t>custom clients</a:t>
            </a:r>
          </a:p>
        </p:txBody>
      </p:sp>
      <p:cxnSp>
        <p:nvCxnSpPr>
          <p:cNvPr id="801" name="Shape 801"/>
          <p:cNvCxnSpPr>
            <a:stCxn id="783" idx="2"/>
            <a:endCxn id="791" idx="0"/>
          </p:cNvCxnSpPr>
          <p:nvPr/>
        </p:nvCxnSpPr>
        <p:spPr>
          <a:xfrm>
            <a:off x="6364699" y="2214382"/>
            <a:ext cx="8400" cy="337500"/>
          </a:xfrm>
          <a:prstGeom prst="straightConnector1">
            <a:avLst/>
          </a:prstGeom>
          <a:noFill/>
          <a:ln cap="flat" cmpd="sng" w="28575">
            <a:solidFill>
              <a:schemeClr val="lt2"/>
            </a:solidFill>
            <a:prstDash val="solid"/>
            <a:round/>
            <a:headEnd len="med" w="med" type="none"/>
            <a:tailEnd len="lg" w="lg" type="stealth"/>
          </a:ln>
        </p:spPr>
      </p:cxnSp>
      <p:sp>
        <p:nvSpPr>
          <p:cNvPr id="802" name="Shape 802"/>
          <p:cNvSpPr txBox="1"/>
          <p:nvPr/>
        </p:nvSpPr>
        <p:spPr>
          <a:xfrm>
            <a:off x="6446219" y="2256366"/>
            <a:ext cx="517164" cy="24621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2"/>
              </a:buClr>
              <a:buSzPct val="25000"/>
              <a:buFont typeface="Arial"/>
              <a:buNone/>
            </a:pPr>
            <a:r>
              <a:rPr b="0" i="0" lang="en-US" sz="1000" u="none" cap="none" strike="noStrike">
                <a:solidFill>
                  <a:schemeClr val="lt2"/>
                </a:solidFill>
                <a:latin typeface="Arial"/>
                <a:ea typeface="Arial"/>
                <a:cs typeface="Arial"/>
                <a:sym typeface="Arial"/>
                <a:rtl val="0"/>
              </a:rPr>
              <a:t>HTTP</a:t>
            </a:r>
          </a:p>
        </p:txBody>
      </p:sp>
      <p:cxnSp>
        <p:nvCxnSpPr>
          <p:cNvPr id="803" name="Shape 803"/>
          <p:cNvCxnSpPr>
            <a:stCxn id="791" idx="2"/>
            <a:endCxn id="777" idx="0"/>
          </p:cNvCxnSpPr>
          <p:nvPr/>
        </p:nvCxnSpPr>
        <p:spPr>
          <a:xfrm flipH="1">
            <a:off x="5458158" y="3124199"/>
            <a:ext cx="915000" cy="436500"/>
          </a:xfrm>
          <a:prstGeom prst="straightConnector1">
            <a:avLst/>
          </a:prstGeom>
          <a:noFill/>
          <a:ln cap="flat" cmpd="sng" w="28575">
            <a:solidFill>
              <a:schemeClr val="lt2"/>
            </a:solidFill>
            <a:prstDash val="solid"/>
            <a:round/>
            <a:headEnd len="med" w="med" type="none"/>
            <a:tailEnd len="lg" w="lg" type="stealth"/>
          </a:ln>
        </p:spPr>
      </p:cxnSp>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pic>
        <p:nvPicPr>
          <p:cNvPr id="221" name="Shape 221"/>
          <p:cNvPicPr preferRelativeResize="0"/>
          <p:nvPr/>
        </p:nvPicPr>
        <p:blipFill rotWithShape="1">
          <a:blip r:embed="rId3">
            <a:alphaModFix/>
          </a:blip>
          <a:srcRect b="3749" l="0" r="0" t="14965"/>
          <a:stretch/>
        </p:blipFill>
        <p:spPr>
          <a:xfrm>
            <a:off x="-7019" y="0"/>
            <a:ext cx="9158040" cy="5143499"/>
          </a:xfrm>
          <a:prstGeom prst="rect">
            <a:avLst/>
          </a:prstGeom>
          <a:noFill/>
          <a:ln>
            <a:noFill/>
          </a:ln>
        </p:spPr>
      </p:pic>
      <p:sp>
        <p:nvSpPr>
          <p:cNvPr id="222" name="Shape 222"/>
          <p:cNvSpPr/>
          <p:nvPr/>
        </p:nvSpPr>
        <p:spPr>
          <a:xfrm>
            <a:off x="-7019" y="0"/>
            <a:ext cx="9158040" cy="5143499"/>
          </a:xfrm>
          <a:prstGeom prst="rect">
            <a:avLst/>
          </a:prstGeom>
          <a:solidFill>
            <a:srgbClr val="182730">
              <a:alpha val="61176"/>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rtl val="0"/>
            </a:endParaRPr>
          </a:p>
        </p:txBody>
      </p:sp>
      <p:sp>
        <p:nvSpPr>
          <p:cNvPr id="223" name="Shape 223"/>
          <p:cNvSpPr txBox="1"/>
          <p:nvPr/>
        </p:nvSpPr>
        <p:spPr>
          <a:xfrm>
            <a:off x="623454" y="1498520"/>
            <a:ext cx="7897089" cy="64633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AE9E"/>
              </a:buClr>
              <a:buSzPct val="25000"/>
              <a:buFont typeface="Arial"/>
              <a:buNone/>
            </a:pPr>
            <a:r>
              <a:rPr b="1" i="0" lang="en-US" sz="3600" u="none" cap="none" strike="noStrike">
                <a:solidFill>
                  <a:srgbClr val="00AE9E"/>
                </a:solidFill>
                <a:latin typeface="Arial"/>
                <a:ea typeface="Arial"/>
                <a:cs typeface="Arial"/>
                <a:sym typeface="Arial"/>
                <a:rtl val="0"/>
              </a:rPr>
              <a:t>Background</a:t>
            </a:r>
          </a:p>
        </p:txBody>
      </p:sp>
      <p:sp>
        <p:nvSpPr>
          <p:cNvPr id="224" name="Shape 224"/>
          <p:cNvSpPr txBox="1"/>
          <p:nvPr/>
        </p:nvSpPr>
        <p:spPr>
          <a:xfrm>
            <a:off x="623454" y="2121385"/>
            <a:ext cx="7897089" cy="44627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US" sz="2300" u="none" cap="none" strike="noStrike">
                <a:solidFill>
                  <a:srgbClr val="FFFFFF"/>
                </a:solidFill>
                <a:latin typeface="Arial"/>
                <a:ea typeface="Arial"/>
                <a:cs typeface="Arial"/>
                <a:sym typeface="Arial"/>
                <a:rtl val="0"/>
              </a:rPr>
              <a:t>What is Pivotal Cloud Foundry?</a:t>
            </a:r>
          </a:p>
        </p:txBody>
      </p:sp>
      <p:pic>
        <p:nvPicPr>
          <p:cNvPr id="225" name="Shape 225"/>
          <p:cNvPicPr preferRelativeResize="0"/>
          <p:nvPr/>
        </p:nvPicPr>
        <p:blipFill rotWithShape="1">
          <a:blip r:embed="rId4">
            <a:alphaModFix/>
          </a:blip>
          <a:srcRect b="0" l="0" r="0" t="0"/>
          <a:stretch/>
        </p:blipFill>
        <p:spPr>
          <a:xfrm>
            <a:off x="8286414" y="4854091"/>
            <a:ext cx="712061" cy="173735"/>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7" name="Shape 807"/>
        <p:cNvGrpSpPr/>
        <p:nvPr/>
      </p:nvGrpSpPr>
      <p:grpSpPr>
        <a:xfrm>
          <a:off x="0" y="0"/>
          <a:ext cx="0" cy="0"/>
          <a:chOff x="0" y="0"/>
          <a:chExt cx="0" cy="0"/>
        </a:xfrm>
      </p:grpSpPr>
      <p:sp>
        <p:nvSpPr>
          <p:cNvPr id="808" name="Shape 808"/>
          <p:cNvSpPr txBox="1"/>
          <p:nvPr>
            <p:ph type="title"/>
          </p:nvPr>
        </p:nvSpPr>
        <p:spPr>
          <a:xfrm>
            <a:off x="366712" y="325437"/>
            <a:ext cx="8410574" cy="460373"/>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chemeClr val="dk2"/>
              </a:buClr>
              <a:buSzPct val="25000"/>
              <a:buFont typeface="Arial"/>
              <a:buNone/>
            </a:pPr>
            <a:r>
              <a:rPr b="0" i="0" lang="en-US" sz="3200" u="none" cap="none" strike="noStrike">
                <a:solidFill>
                  <a:schemeClr val="dk2"/>
                </a:solidFill>
                <a:latin typeface="Arial"/>
                <a:ea typeface="Arial"/>
                <a:cs typeface="Arial"/>
                <a:sym typeface="Arial"/>
                <a:rtl val="0"/>
              </a:rPr>
              <a:t>App Users: Orgs &amp; Spaces</a:t>
            </a:r>
          </a:p>
        </p:txBody>
      </p:sp>
      <p:sp>
        <p:nvSpPr>
          <p:cNvPr id="809" name="Shape 809"/>
          <p:cNvSpPr txBox="1"/>
          <p:nvPr>
            <p:ph idx="1" type="body"/>
          </p:nvPr>
        </p:nvSpPr>
        <p:spPr>
          <a:xfrm>
            <a:off x="239715" y="1074737"/>
            <a:ext cx="3735380" cy="3382961"/>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accent1"/>
              </a:buClr>
              <a:buSzPct val="25000"/>
              <a:buFont typeface="Arial"/>
              <a:buNone/>
            </a:pPr>
            <a:r>
              <a:rPr b="0" i="0" lang="en-US" sz="1800" u="none" cap="none" strike="noStrike">
                <a:solidFill>
                  <a:schemeClr val="dk1"/>
                </a:solidFill>
                <a:latin typeface="Arial"/>
                <a:ea typeface="Arial"/>
                <a:cs typeface="Arial"/>
                <a:sym typeface="Arial"/>
                <a:rtl val="0"/>
              </a:rPr>
              <a:t>Logical divisions for tenants, having their own </a:t>
            </a:r>
            <a:r>
              <a:rPr b="1" i="0" lang="en-US" sz="1800" u="none" cap="none" strike="noStrike">
                <a:solidFill>
                  <a:schemeClr val="dk1"/>
                </a:solidFill>
                <a:latin typeface="Arial"/>
                <a:ea typeface="Arial"/>
                <a:cs typeface="Arial"/>
                <a:sym typeface="Arial"/>
                <a:rtl val="0"/>
              </a:rPr>
              <a:t>Quotas</a:t>
            </a:r>
            <a:r>
              <a:rPr b="0" i="0" lang="en-US" sz="1800" u="none" cap="none" strike="noStrike">
                <a:solidFill>
                  <a:schemeClr val="dk1"/>
                </a:solidFill>
                <a:latin typeface="Arial"/>
                <a:ea typeface="Arial"/>
                <a:cs typeface="Arial"/>
                <a:sym typeface="Arial"/>
                <a:rtl val="0"/>
              </a:rPr>
              <a:t> and </a:t>
            </a:r>
            <a:r>
              <a:rPr b="1" i="0" lang="en-US" sz="1800" u="none" cap="none" strike="noStrike">
                <a:solidFill>
                  <a:schemeClr val="dk1"/>
                </a:solidFill>
                <a:latin typeface="Arial"/>
                <a:ea typeface="Arial"/>
                <a:cs typeface="Arial"/>
                <a:sym typeface="Arial"/>
                <a:rtl val="0"/>
              </a:rPr>
              <a:t>Users</a:t>
            </a:r>
          </a:p>
          <a:p>
            <a:pPr indent="0" lvl="0" marL="0" marR="0" rtl="0" algn="l">
              <a:lnSpc>
                <a:spcPct val="100000"/>
              </a:lnSpc>
              <a:spcBef>
                <a:spcPts val="1200"/>
              </a:spcBef>
              <a:spcAft>
                <a:spcPts val="0"/>
              </a:spcAft>
              <a:buClr>
                <a:schemeClr val="accent1"/>
              </a:buClr>
              <a:buSzPct val="25000"/>
              <a:buFont typeface="Arial"/>
              <a:buNone/>
            </a:pPr>
            <a:r>
              <a:rPr b="0" i="0" lang="en-US" sz="1800" u="none" cap="none" strike="noStrike">
                <a:solidFill>
                  <a:schemeClr val="dk1"/>
                </a:solidFill>
                <a:latin typeface="Arial"/>
                <a:ea typeface="Arial"/>
                <a:cs typeface="Arial"/>
                <a:sym typeface="Arial"/>
                <a:rtl val="0"/>
              </a:rPr>
              <a:t>User permissions are specified per Org and Space</a:t>
            </a:r>
          </a:p>
          <a:p>
            <a:pPr indent="0" lvl="0" marL="0" marR="0" rtl="0" algn="l">
              <a:lnSpc>
                <a:spcPct val="100000"/>
              </a:lnSpc>
              <a:spcBef>
                <a:spcPts val="1200"/>
              </a:spcBef>
              <a:spcAft>
                <a:spcPts val="0"/>
              </a:spcAft>
              <a:buClr>
                <a:schemeClr val="accent1"/>
              </a:buClr>
              <a:buSzPct val="25000"/>
              <a:buFont typeface="Arial"/>
              <a:buNone/>
            </a:pPr>
            <a:r>
              <a:rPr b="0" i="0" lang="en-US" sz="1800" u="none" cap="none" strike="noStrike">
                <a:solidFill>
                  <a:schemeClr val="dk1"/>
                </a:solidFill>
                <a:latin typeface="Arial"/>
                <a:ea typeface="Arial"/>
                <a:cs typeface="Arial"/>
                <a:sym typeface="Arial"/>
                <a:rtl val="0"/>
              </a:rPr>
              <a:t>User administration is delegated to the Org level</a:t>
            </a:r>
          </a:p>
          <a:p>
            <a:pPr indent="0" lvl="0" marL="0" marR="0" rtl="0" algn="l">
              <a:lnSpc>
                <a:spcPct val="100000"/>
              </a:lnSpc>
              <a:spcBef>
                <a:spcPts val="1200"/>
              </a:spcBef>
              <a:spcAft>
                <a:spcPts val="0"/>
              </a:spcAft>
              <a:buClr>
                <a:schemeClr val="accent1"/>
              </a:buClr>
              <a:buSzPct val="25000"/>
              <a:buFont typeface="Arial"/>
              <a:buNone/>
            </a:pPr>
            <a:r>
              <a:t/>
            </a:r>
            <a:endParaRPr b="0" i="0" sz="1800" u="none" cap="none" strike="noStrike">
              <a:solidFill>
                <a:schemeClr val="dk1"/>
              </a:solidFill>
              <a:latin typeface="Arial"/>
              <a:ea typeface="Arial"/>
              <a:cs typeface="Arial"/>
              <a:sym typeface="Arial"/>
              <a:rtl val="0"/>
            </a:endParaRPr>
          </a:p>
          <a:p>
            <a:pPr indent="0" lvl="0" marL="0" marR="0" rtl="0" algn="l">
              <a:lnSpc>
                <a:spcPct val="100000"/>
              </a:lnSpc>
              <a:spcBef>
                <a:spcPts val="1200"/>
              </a:spcBef>
              <a:spcAft>
                <a:spcPts val="0"/>
              </a:spcAft>
              <a:buClr>
                <a:schemeClr val="accent1"/>
              </a:buClr>
              <a:buSzPct val="25000"/>
              <a:buFont typeface="Arial"/>
              <a:buNone/>
            </a:pPr>
            <a:r>
              <a:t/>
            </a:r>
            <a:endParaRPr b="0" i="0" sz="1800" u="none" cap="none" strike="noStrike">
              <a:solidFill>
                <a:schemeClr val="dk1"/>
              </a:solidFill>
              <a:latin typeface="Arial"/>
              <a:ea typeface="Arial"/>
              <a:cs typeface="Arial"/>
              <a:sym typeface="Arial"/>
              <a:rtl val="0"/>
            </a:endParaRPr>
          </a:p>
          <a:p>
            <a:pPr indent="0" lvl="0" marL="0" marR="0" rtl="0" algn="l">
              <a:lnSpc>
                <a:spcPct val="100000"/>
              </a:lnSpc>
              <a:spcBef>
                <a:spcPts val="1200"/>
              </a:spcBef>
              <a:spcAft>
                <a:spcPts val="0"/>
              </a:spcAft>
              <a:buClr>
                <a:schemeClr val="accent1"/>
              </a:buClr>
              <a:buSzPct val="25000"/>
              <a:buFont typeface="Arial"/>
              <a:buNone/>
            </a:pPr>
            <a:r>
              <a:t/>
            </a:r>
            <a:endParaRPr b="0" i="0" sz="1800" u="none" cap="none" strike="noStrike">
              <a:solidFill>
                <a:schemeClr val="dk1"/>
              </a:solidFill>
              <a:latin typeface="Arial"/>
              <a:ea typeface="Arial"/>
              <a:cs typeface="Arial"/>
              <a:sym typeface="Arial"/>
              <a:rtl val="0"/>
            </a:endParaRPr>
          </a:p>
        </p:txBody>
      </p:sp>
      <p:pic>
        <p:nvPicPr>
          <p:cNvPr id="810" name="Shape 810"/>
          <p:cNvPicPr preferRelativeResize="0"/>
          <p:nvPr/>
        </p:nvPicPr>
        <p:blipFill rotWithShape="1">
          <a:blip r:embed="rId3">
            <a:alphaModFix/>
          </a:blip>
          <a:srcRect b="0" l="0" r="0" t="0"/>
          <a:stretch/>
        </p:blipFill>
        <p:spPr>
          <a:xfrm>
            <a:off x="5261428" y="785810"/>
            <a:ext cx="3704769" cy="2976561"/>
          </a:xfrm>
          <a:prstGeom prst="rect">
            <a:avLst/>
          </a:prstGeom>
          <a:noFill/>
          <a:ln>
            <a:noFill/>
          </a:ln>
        </p:spPr>
      </p:pic>
      <p:pic>
        <p:nvPicPr>
          <p:cNvPr id="811" name="Shape 811"/>
          <p:cNvPicPr preferRelativeResize="0"/>
          <p:nvPr/>
        </p:nvPicPr>
        <p:blipFill rotWithShape="1">
          <a:blip r:embed="rId4">
            <a:alphaModFix/>
          </a:blip>
          <a:srcRect b="0" l="0" r="0" t="0"/>
          <a:stretch/>
        </p:blipFill>
        <p:spPr>
          <a:xfrm>
            <a:off x="3917676" y="2802466"/>
            <a:ext cx="1824838" cy="1714500"/>
          </a:xfrm>
          <a:prstGeom prst="rect">
            <a:avLst/>
          </a:prstGeom>
          <a:noFill/>
          <a:ln>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6" name="Shape 816"/>
        <p:cNvGrpSpPr/>
        <p:nvPr/>
      </p:nvGrpSpPr>
      <p:grpSpPr>
        <a:xfrm>
          <a:off x="0" y="0"/>
          <a:ext cx="0" cy="0"/>
          <a:chOff x="0" y="0"/>
          <a:chExt cx="0" cy="0"/>
        </a:xfrm>
      </p:grpSpPr>
      <p:pic>
        <p:nvPicPr>
          <p:cNvPr id="817" name="Shape 817"/>
          <p:cNvPicPr preferRelativeResize="0"/>
          <p:nvPr/>
        </p:nvPicPr>
        <p:blipFill rotWithShape="1">
          <a:blip r:embed="rId3">
            <a:alphaModFix/>
          </a:blip>
          <a:srcRect b="3749" l="0" r="0" t="14965"/>
          <a:stretch/>
        </p:blipFill>
        <p:spPr>
          <a:xfrm>
            <a:off x="-7019" y="0"/>
            <a:ext cx="9158040" cy="5143499"/>
          </a:xfrm>
          <a:prstGeom prst="rect">
            <a:avLst/>
          </a:prstGeom>
          <a:noFill/>
          <a:ln>
            <a:noFill/>
          </a:ln>
        </p:spPr>
      </p:pic>
      <p:sp>
        <p:nvSpPr>
          <p:cNvPr id="818" name="Shape 818"/>
          <p:cNvSpPr/>
          <p:nvPr/>
        </p:nvSpPr>
        <p:spPr>
          <a:xfrm>
            <a:off x="-7019" y="0"/>
            <a:ext cx="9158040" cy="5143499"/>
          </a:xfrm>
          <a:prstGeom prst="rect">
            <a:avLst/>
          </a:prstGeom>
          <a:solidFill>
            <a:srgbClr val="182730">
              <a:alpha val="61176"/>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rtl val="0"/>
            </a:endParaRPr>
          </a:p>
        </p:txBody>
      </p:sp>
      <p:sp>
        <p:nvSpPr>
          <p:cNvPr id="819" name="Shape 819"/>
          <p:cNvSpPr txBox="1"/>
          <p:nvPr/>
        </p:nvSpPr>
        <p:spPr>
          <a:xfrm>
            <a:off x="623454" y="1498520"/>
            <a:ext cx="7897089" cy="64633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AE9E"/>
              </a:buClr>
              <a:buSzPct val="25000"/>
              <a:buFont typeface="Arial"/>
              <a:buNone/>
            </a:pPr>
            <a:r>
              <a:rPr b="1" i="0" lang="en-US" sz="3600" u="none" cap="none" strike="noStrike">
                <a:solidFill>
                  <a:srgbClr val="00AE9E"/>
                </a:solidFill>
                <a:latin typeface="Arial"/>
                <a:ea typeface="Arial"/>
                <a:cs typeface="Arial"/>
                <a:sym typeface="Arial"/>
                <a:rtl val="0"/>
              </a:rPr>
              <a:t>Patching and Upgrading</a:t>
            </a:r>
          </a:p>
        </p:txBody>
      </p:sp>
      <p:sp>
        <p:nvSpPr>
          <p:cNvPr id="820" name="Shape 820"/>
          <p:cNvSpPr txBox="1"/>
          <p:nvPr/>
        </p:nvSpPr>
        <p:spPr>
          <a:xfrm>
            <a:off x="623454" y="2121385"/>
            <a:ext cx="7897089" cy="44627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US" sz="2300" u="none" cap="none" strike="noStrike">
                <a:solidFill>
                  <a:srgbClr val="FFFFFF"/>
                </a:solidFill>
                <a:latin typeface="Arial"/>
                <a:ea typeface="Arial"/>
                <a:cs typeface="Arial"/>
                <a:sym typeface="Arial"/>
                <a:rtl val="0"/>
              </a:rPr>
              <a:t>Rapid, Zero Downtime and Highly Automated  </a:t>
            </a:r>
          </a:p>
        </p:txBody>
      </p:sp>
      <p:pic>
        <p:nvPicPr>
          <p:cNvPr id="821" name="Shape 821"/>
          <p:cNvPicPr preferRelativeResize="0"/>
          <p:nvPr/>
        </p:nvPicPr>
        <p:blipFill rotWithShape="1">
          <a:blip r:embed="rId4">
            <a:alphaModFix/>
          </a:blip>
          <a:srcRect b="0" l="0" r="0" t="0"/>
          <a:stretch/>
        </p:blipFill>
        <p:spPr>
          <a:xfrm>
            <a:off x="8286414" y="4854091"/>
            <a:ext cx="712061" cy="173735"/>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5" name="Shape 825"/>
        <p:cNvGrpSpPr/>
        <p:nvPr/>
      </p:nvGrpSpPr>
      <p:grpSpPr>
        <a:xfrm>
          <a:off x="0" y="0"/>
          <a:ext cx="0" cy="0"/>
          <a:chOff x="0" y="0"/>
          <a:chExt cx="0" cy="0"/>
        </a:xfrm>
      </p:grpSpPr>
      <p:sp>
        <p:nvSpPr>
          <p:cNvPr id="826" name="Shape 826"/>
          <p:cNvSpPr txBox="1"/>
          <p:nvPr>
            <p:ph type="title"/>
          </p:nvPr>
        </p:nvSpPr>
        <p:spPr>
          <a:xfrm>
            <a:off x="366712" y="325437"/>
            <a:ext cx="8410574" cy="460373"/>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chemeClr val="dk2"/>
              </a:buClr>
              <a:buSzPct val="25000"/>
              <a:buFont typeface="Arial"/>
              <a:buNone/>
            </a:pPr>
            <a:r>
              <a:rPr b="0" i="0" lang="en-US" sz="3200" u="none" cap="none" strike="noStrike">
                <a:solidFill>
                  <a:schemeClr val="dk2"/>
                </a:solidFill>
                <a:latin typeface="Arial"/>
                <a:ea typeface="Arial"/>
                <a:cs typeface="Arial"/>
                <a:sym typeface="Arial"/>
                <a:rtl val="0"/>
              </a:rPr>
              <a:t>Patching CVEs Immediately</a:t>
            </a:r>
          </a:p>
        </p:txBody>
      </p:sp>
      <p:pic>
        <p:nvPicPr>
          <p:cNvPr id="827" name="Shape 827"/>
          <p:cNvPicPr preferRelativeResize="0"/>
          <p:nvPr/>
        </p:nvPicPr>
        <p:blipFill rotWithShape="1">
          <a:blip r:embed="rId3">
            <a:alphaModFix/>
          </a:blip>
          <a:srcRect b="0" l="0" r="0" t="0"/>
          <a:stretch/>
        </p:blipFill>
        <p:spPr>
          <a:xfrm>
            <a:off x="749300" y="1219200"/>
            <a:ext cx="7632699" cy="2692399"/>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1" name="Shape 831"/>
        <p:cNvGrpSpPr/>
        <p:nvPr/>
      </p:nvGrpSpPr>
      <p:grpSpPr>
        <a:xfrm>
          <a:off x="0" y="0"/>
          <a:ext cx="0" cy="0"/>
          <a:chOff x="0" y="0"/>
          <a:chExt cx="0" cy="0"/>
        </a:xfrm>
      </p:grpSpPr>
      <p:sp>
        <p:nvSpPr>
          <p:cNvPr id="832" name="Shape 832"/>
          <p:cNvSpPr txBox="1"/>
          <p:nvPr>
            <p:ph idx="12" type="sldNum"/>
          </p:nvPr>
        </p:nvSpPr>
        <p:spPr>
          <a:xfrm>
            <a:off x="8959849" y="5021494"/>
            <a:ext cx="127000" cy="127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tl val="0"/>
              </a:rPr>
              <a:t>‹#›</a:t>
            </a:fld>
          </a:p>
        </p:txBody>
      </p:sp>
      <p:sp>
        <p:nvSpPr>
          <p:cNvPr id="833" name="Shape 833"/>
          <p:cNvSpPr txBox="1"/>
          <p:nvPr>
            <p:ph type="title"/>
          </p:nvPr>
        </p:nvSpPr>
        <p:spPr>
          <a:xfrm>
            <a:off x="366712" y="138109"/>
            <a:ext cx="8410576" cy="460376"/>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chemeClr val="dk2"/>
              </a:buClr>
              <a:buSzPct val="25000"/>
              <a:buFont typeface="Arial"/>
              <a:buNone/>
            </a:pPr>
            <a:r>
              <a:rPr b="0" i="0" lang="en-US" sz="2800" u="none" cap="none" strike="noStrike">
                <a:solidFill>
                  <a:schemeClr val="dk2"/>
                </a:solidFill>
                <a:latin typeface="Arial"/>
                <a:ea typeface="Arial"/>
                <a:cs typeface="Arial"/>
                <a:sym typeface="Arial"/>
                <a:rtl val="0"/>
              </a:rPr>
              <a:t>CF – Each Layer Upgradable with Zero Downtime</a:t>
            </a:r>
          </a:p>
        </p:txBody>
      </p:sp>
      <p:grpSp>
        <p:nvGrpSpPr>
          <p:cNvPr id="834" name="Shape 834"/>
          <p:cNvGrpSpPr/>
          <p:nvPr/>
        </p:nvGrpSpPr>
        <p:grpSpPr>
          <a:xfrm>
            <a:off x="2187467" y="594781"/>
            <a:ext cx="4026067" cy="4387147"/>
            <a:chOff x="0" y="0"/>
            <a:chExt cx="4026065" cy="4387145"/>
          </a:xfrm>
        </p:grpSpPr>
        <p:sp>
          <p:nvSpPr>
            <p:cNvPr id="835" name="Shape 835"/>
            <p:cNvSpPr/>
            <p:nvPr/>
          </p:nvSpPr>
          <p:spPr>
            <a:xfrm>
              <a:off x="0" y="4036482"/>
              <a:ext cx="4026065" cy="350662"/>
            </a:xfrm>
            <a:prstGeom prst="rect">
              <a:avLst/>
            </a:prstGeom>
            <a:no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tl val="0"/>
                </a:rPr>
                <a:t>* Devs may bring a custom buildpack</a:t>
              </a:r>
            </a:p>
          </p:txBody>
        </p:sp>
        <p:sp>
          <p:nvSpPr>
            <p:cNvPr id="836" name="Shape 836"/>
            <p:cNvSpPr/>
            <p:nvPr/>
          </p:nvSpPr>
          <p:spPr>
            <a:xfrm>
              <a:off x="62776" y="587375"/>
              <a:ext cx="3254376" cy="2540000"/>
            </a:xfrm>
            <a:prstGeom prst="roundRect">
              <a:avLst>
                <a:gd fmla="val 16667" name="adj"/>
              </a:avLst>
            </a:prstGeom>
            <a:noFill/>
            <a:ln cap="flat" cmpd="sng" w="12700">
              <a:solidFill>
                <a:srgbClr val="000000"/>
              </a:solidFill>
              <a:prstDash val="dash"/>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400" u="none" cap="none" strike="noStrike">
                <a:solidFill>
                  <a:srgbClr val="000000"/>
                </a:solidFill>
                <a:latin typeface="Arial"/>
                <a:ea typeface="Arial"/>
                <a:cs typeface="Arial"/>
                <a:sym typeface="Arial"/>
                <a:rtl val="0"/>
              </a:endParaRPr>
            </a:p>
          </p:txBody>
        </p:sp>
        <p:grpSp>
          <p:nvGrpSpPr>
            <p:cNvPr id="837" name="Shape 837"/>
            <p:cNvGrpSpPr/>
            <p:nvPr/>
          </p:nvGrpSpPr>
          <p:grpSpPr>
            <a:xfrm>
              <a:off x="358051" y="1492250"/>
              <a:ext cx="2635250" cy="698500"/>
              <a:chOff x="0" y="0"/>
              <a:chExt cx="2635249" cy="698500"/>
            </a:xfrm>
          </p:grpSpPr>
          <p:sp>
            <p:nvSpPr>
              <p:cNvPr id="838" name="Shape 838"/>
              <p:cNvSpPr/>
              <p:nvPr/>
            </p:nvSpPr>
            <p:spPr>
              <a:xfrm>
                <a:off x="0" y="0"/>
                <a:ext cx="2635249" cy="698500"/>
              </a:xfrm>
              <a:prstGeom prst="roundRect">
                <a:avLst>
                  <a:gd fmla="val 16667" name="adj"/>
                </a:avLst>
              </a:prstGeom>
              <a:solidFill>
                <a:schemeClr val="accent2"/>
              </a:solidFill>
              <a:ln cap="flat" cmpd="sng" w="9525">
                <a:solidFill>
                  <a:srgbClr val="000000"/>
                </a:solidFill>
                <a:prstDash val="solid"/>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400" u="none" cap="none" strike="noStrike">
                  <a:solidFill>
                    <a:srgbClr val="000000"/>
                  </a:solidFill>
                  <a:latin typeface="Arial"/>
                  <a:ea typeface="Arial"/>
                  <a:cs typeface="Arial"/>
                  <a:sym typeface="Arial"/>
                  <a:rtl val="0"/>
                </a:endParaRPr>
              </a:p>
            </p:txBody>
          </p:sp>
          <p:sp>
            <p:nvSpPr>
              <p:cNvPr id="839" name="Shape 839"/>
              <p:cNvSpPr/>
              <p:nvPr/>
            </p:nvSpPr>
            <p:spPr>
              <a:xfrm>
                <a:off x="34098" y="173918"/>
                <a:ext cx="2567053" cy="350661"/>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tl val="0"/>
                  </a:rPr>
                  <a:t>runtime layer*</a:t>
                </a:r>
              </a:p>
            </p:txBody>
          </p:sp>
        </p:grpSp>
        <p:grpSp>
          <p:nvGrpSpPr>
            <p:cNvPr id="840" name="Shape 840"/>
            <p:cNvGrpSpPr/>
            <p:nvPr/>
          </p:nvGrpSpPr>
          <p:grpSpPr>
            <a:xfrm>
              <a:off x="358051" y="2343150"/>
              <a:ext cx="2635250" cy="698500"/>
              <a:chOff x="0" y="0"/>
              <a:chExt cx="2635249" cy="698500"/>
            </a:xfrm>
          </p:grpSpPr>
          <p:sp>
            <p:nvSpPr>
              <p:cNvPr id="841" name="Shape 841"/>
              <p:cNvSpPr/>
              <p:nvPr/>
            </p:nvSpPr>
            <p:spPr>
              <a:xfrm>
                <a:off x="0" y="0"/>
                <a:ext cx="2635249" cy="698500"/>
              </a:xfrm>
              <a:prstGeom prst="roundRect">
                <a:avLst>
                  <a:gd fmla="val 16667" name="adj"/>
                </a:avLst>
              </a:prstGeom>
              <a:solidFill>
                <a:schemeClr val="accent2"/>
              </a:solidFill>
              <a:ln cap="flat" cmpd="sng" w="12700">
                <a:solidFill>
                  <a:srgbClr val="000000"/>
                </a:solidFill>
                <a:prstDash val="solid"/>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400" u="none" cap="none" strike="noStrike">
                  <a:solidFill>
                    <a:srgbClr val="000000"/>
                  </a:solidFill>
                  <a:latin typeface="Arial"/>
                  <a:ea typeface="Arial"/>
                  <a:cs typeface="Arial"/>
                  <a:sym typeface="Arial"/>
                  <a:rtl val="0"/>
                </a:endParaRPr>
              </a:p>
            </p:txBody>
          </p:sp>
          <p:sp>
            <p:nvSpPr>
              <p:cNvPr id="842" name="Shape 842"/>
              <p:cNvSpPr/>
              <p:nvPr/>
            </p:nvSpPr>
            <p:spPr>
              <a:xfrm>
                <a:off x="34098" y="173918"/>
                <a:ext cx="2567053" cy="350661"/>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tl val="0"/>
                  </a:rPr>
                  <a:t>OS image</a:t>
                </a:r>
              </a:p>
            </p:txBody>
          </p:sp>
        </p:grpSp>
        <p:grpSp>
          <p:nvGrpSpPr>
            <p:cNvPr id="843" name="Shape 843"/>
            <p:cNvGrpSpPr/>
            <p:nvPr/>
          </p:nvGrpSpPr>
          <p:grpSpPr>
            <a:xfrm>
              <a:off x="358051" y="660400"/>
              <a:ext cx="2635250" cy="698500"/>
              <a:chOff x="0" y="0"/>
              <a:chExt cx="2635249" cy="698500"/>
            </a:xfrm>
          </p:grpSpPr>
          <p:sp>
            <p:nvSpPr>
              <p:cNvPr id="844" name="Shape 844"/>
              <p:cNvSpPr/>
              <p:nvPr/>
            </p:nvSpPr>
            <p:spPr>
              <a:xfrm>
                <a:off x="0" y="0"/>
                <a:ext cx="2635249" cy="698500"/>
              </a:xfrm>
              <a:prstGeom prst="roundRect">
                <a:avLst>
                  <a:gd fmla="val 16667" name="adj"/>
                </a:avLst>
              </a:prstGeom>
              <a:solidFill>
                <a:schemeClr val="accent3"/>
              </a:solidFill>
              <a:ln cap="flat" cmpd="sng" w="12700">
                <a:solidFill>
                  <a:srgbClr val="000000"/>
                </a:solidFill>
                <a:prstDash val="solid"/>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400" u="none" cap="none" strike="noStrike">
                  <a:solidFill>
                    <a:srgbClr val="000000"/>
                  </a:solidFill>
                  <a:latin typeface="Arial"/>
                  <a:ea typeface="Arial"/>
                  <a:cs typeface="Arial"/>
                  <a:sym typeface="Arial"/>
                  <a:rtl val="0"/>
                </a:endParaRPr>
              </a:p>
            </p:txBody>
          </p:sp>
          <p:sp>
            <p:nvSpPr>
              <p:cNvPr id="845" name="Shape 845"/>
              <p:cNvSpPr/>
              <p:nvPr/>
            </p:nvSpPr>
            <p:spPr>
              <a:xfrm>
                <a:off x="34098" y="173918"/>
                <a:ext cx="2567053" cy="350661"/>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tl val="0"/>
                  </a:rPr>
                  <a:t>application layer</a:t>
                </a:r>
              </a:p>
            </p:txBody>
          </p:sp>
        </p:grpSp>
        <p:sp>
          <p:nvSpPr>
            <p:cNvPr id="846" name="Shape 846"/>
            <p:cNvSpPr/>
            <p:nvPr/>
          </p:nvSpPr>
          <p:spPr>
            <a:xfrm>
              <a:off x="237808" y="0"/>
              <a:ext cx="2882614" cy="437068"/>
            </a:xfrm>
            <a:prstGeom prst="rect">
              <a:avLst/>
            </a:prstGeom>
            <a:no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2400" u="none" cap="none" strike="noStrike">
                  <a:solidFill>
                    <a:srgbClr val="000000"/>
                  </a:solidFill>
                  <a:latin typeface="Arial"/>
                  <a:ea typeface="Arial"/>
                  <a:cs typeface="Arial"/>
                  <a:sym typeface="Arial"/>
                  <a:rtl val="0"/>
                </a:rPr>
                <a:t>PCF Buildpack Apps</a:t>
              </a:r>
            </a:p>
          </p:txBody>
        </p:sp>
        <p:grpSp>
          <p:nvGrpSpPr>
            <p:cNvPr id="847" name="Shape 847"/>
            <p:cNvGrpSpPr/>
            <p:nvPr/>
          </p:nvGrpSpPr>
          <p:grpSpPr>
            <a:xfrm>
              <a:off x="351701" y="3203575"/>
              <a:ext cx="2635250" cy="698500"/>
              <a:chOff x="0" y="0"/>
              <a:chExt cx="2635249" cy="698500"/>
            </a:xfrm>
          </p:grpSpPr>
          <p:sp>
            <p:nvSpPr>
              <p:cNvPr id="848" name="Shape 848"/>
              <p:cNvSpPr/>
              <p:nvPr/>
            </p:nvSpPr>
            <p:spPr>
              <a:xfrm>
                <a:off x="0" y="0"/>
                <a:ext cx="2635249" cy="698500"/>
              </a:xfrm>
              <a:prstGeom prst="roundRect">
                <a:avLst>
                  <a:gd fmla="val 16667" name="adj"/>
                </a:avLst>
              </a:prstGeom>
              <a:solidFill>
                <a:schemeClr val="accent2"/>
              </a:solidFill>
              <a:ln cap="flat" cmpd="sng" w="12700">
                <a:solidFill>
                  <a:srgbClr val="000000"/>
                </a:solidFill>
                <a:prstDash val="solid"/>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400" u="none" cap="none" strike="noStrike">
                  <a:solidFill>
                    <a:srgbClr val="000000"/>
                  </a:solidFill>
                  <a:latin typeface="Arial"/>
                  <a:ea typeface="Arial"/>
                  <a:cs typeface="Arial"/>
                  <a:sym typeface="Arial"/>
                  <a:rtl val="0"/>
                </a:endParaRPr>
              </a:p>
            </p:txBody>
          </p:sp>
          <p:sp>
            <p:nvSpPr>
              <p:cNvPr id="849" name="Shape 849"/>
              <p:cNvSpPr/>
              <p:nvPr/>
            </p:nvSpPr>
            <p:spPr>
              <a:xfrm>
                <a:off x="34098" y="173918"/>
                <a:ext cx="2567053" cy="350661"/>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tl val="0"/>
                  </a:rPr>
                  <a:t>linux host &amp; kernel</a:t>
                </a:r>
              </a:p>
            </p:txBody>
          </p:sp>
        </p:grpSp>
      </p:grpSp>
      <p:grpSp>
        <p:nvGrpSpPr>
          <p:cNvPr id="850" name="Shape 850"/>
          <p:cNvGrpSpPr/>
          <p:nvPr/>
        </p:nvGrpSpPr>
        <p:grpSpPr>
          <a:xfrm>
            <a:off x="259512" y="2320382"/>
            <a:ext cx="1670942" cy="1421373"/>
            <a:chOff x="0" y="0"/>
            <a:chExt cx="1670941" cy="1421372"/>
          </a:xfrm>
        </p:grpSpPr>
        <p:grpSp>
          <p:nvGrpSpPr>
            <p:cNvPr id="851" name="Shape 851"/>
            <p:cNvGrpSpPr/>
            <p:nvPr/>
          </p:nvGrpSpPr>
          <p:grpSpPr>
            <a:xfrm>
              <a:off x="0" y="1003711"/>
              <a:ext cx="1647825" cy="417660"/>
              <a:chOff x="0" y="0"/>
              <a:chExt cx="1647824" cy="417659"/>
            </a:xfrm>
          </p:grpSpPr>
          <p:sp>
            <p:nvSpPr>
              <p:cNvPr id="852" name="Shape 852"/>
              <p:cNvSpPr/>
              <p:nvPr/>
            </p:nvSpPr>
            <p:spPr>
              <a:xfrm>
                <a:off x="235681" y="48308"/>
                <a:ext cx="1201326" cy="288823"/>
              </a:xfrm>
              <a:prstGeom prst="rect">
                <a:avLst/>
              </a:prstGeom>
              <a:no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tl val="0"/>
                  </a:rPr>
                  <a:t>App container</a:t>
                </a:r>
              </a:p>
            </p:txBody>
          </p:sp>
          <p:sp>
            <p:nvSpPr>
              <p:cNvPr id="853" name="Shape 853"/>
              <p:cNvSpPr/>
              <p:nvPr/>
            </p:nvSpPr>
            <p:spPr>
              <a:xfrm>
                <a:off x="0" y="0"/>
                <a:ext cx="1647824" cy="417659"/>
              </a:xfrm>
              <a:prstGeom prst="roundRect">
                <a:avLst>
                  <a:gd fmla="val 16667" name="adj"/>
                </a:avLst>
              </a:prstGeom>
              <a:noFill/>
              <a:ln cap="flat" cmpd="sng" w="12700">
                <a:solidFill>
                  <a:srgbClr val="000000"/>
                </a:solidFill>
                <a:prstDash val="dash"/>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400" u="none" cap="none" strike="noStrike">
                  <a:solidFill>
                    <a:srgbClr val="000000"/>
                  </a:solidFill>
                  <a:latin typeface="Arial"/>
                  <a:ea typeface="Arial"/>
                  <a:cs typeface="Arial"/>
                  <a:sym typeface="Arial"/>
                  <a:rtl val="0"/>
                </a:endParaRPr>
              </a:p>
            </p:txBody>
          </p:sp>
        </p:grpSp>
        <p:grpSp>
          <p:nvGrpSpPr>
            <p:cNvPr id="854" name="Shape 854"/>
            <p:cNvGrpSpPr/>
            <p:nvPr/>
          </p:nvGrpSpPr>
          <p:grpSpPr>
            <a:xfrm>
              <a:off x="0" y="482624"/>
              <a:ext cx="1670941" cy="404285"/>
              <a:chOff x="0" y="0"/>
              <a:chExt cx="1670940" cy="404284"/>
            </a:xfrm>
          </p:grpSpPr>
          <p:sp>
            <p:nvSpPr>
              <p:cNvPr id="855" name="Shape 855"/>
              <p:cNvSpPr/>
              <p:nvPr/>
            </p:nvSpPr>
            <p:spPr>
              <a:xfrm>
                <a:off x="0" y="0"/>
                <a:ext cx="1670940" cy="404284"/>
              </a:xfrm>
              <a:prstGeom prst="roundRect">
                <a:avLst>
                  <a:gd fmla="val 16667" name="adj"/>
                </a:avLst>
              </a:prstGeom>
              <a:solidFill>
                <a:schemeClr val="accent2"/>
              </a:solidFill>
              <a:ln cap="flat" cmpd="sng" w="12700">
                <a:solidFill>
                  <a:srgbClr val="000000"/>
                </a:solidFill>
                <a:prstDash val="solid"/>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400" u="none" cap="none" strike="noStrike">
                  <a:solidFill>
                    <a:srgbClr val="000000"/>
                  </a:solidFill>
                  <a:latin typeface="Arial"/>
                  <a:ea typeface="Arial"/>
                  <a:cs typeface="Arial"/>
                  <a:sym typeface="Arial"/>
                  <a:rtl val="0"/>
                </a:endParaRPr>
              </a:p>
            </p:txBody>
          </p:sp>
          <p:sp>
            <p:nvSpPr>
              <p:cNvPr id="856" name="Shape 856"/>
              <p:cNvSpPr/>
              <p:nvPr/>
            </p:nvSpPr>
            <p:spPr>
              <a:xfrm>
                <a:off x="19735" y="57729"/>
                <a:ext cx="1631470" cy="288823"/>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tl val="0"/>
                  </a:rPr>
                  <a:t>CF Supported</a:t>
                </a:r>
              </a:p>
            </p:txBody>
          </p:sp>
        </p:grpSp>
        <p:grpSp>
          <p:nvGrpSpPr>
            <p:cNvPr id="857" name="Shape 857"/>
            <p:cNvGrpSpPr/>
            <p:nvPr/>
          </p:nvGrpSpPr>
          <p:grpSpPr>
            <a:xfrm>
              <a:off x="0" y="0"/>
              <a:ext cx="1670941" cy="404285"/>
              <a:chOff x="0" y="0"/>
              <a:chExt cx="1670940" cy="404284"/>
            </a:xfrm>
          </p:grpSpPr>
          <p:sp>
            <p:nvSpPr>
              <p:cNvPr id="858" name="Shape 858"/>
              <p:cNvSpPr/>
              <p:nvPr/>
            </p:nvSpPr>
            <p:spPr>
              <a:xfrm>
                <a:off x="0" y="0"/>
                <a:ext cx="1670940" cy="404284"/>
              </a:xfrm>
              <a:prstGeom prst="roundRect">
                <a:avLst>
                  <a:gd fmla="val 16667" name="adj"/>
                </a:avLst>
              </a:prstGeom>
              <a:solidFill>
                <a:schemeClr val="accent3"/>
              </a:solidFill>
              <a:ln cap="flat" cmpd="sng" w="12700">
                <a:solidFill>
                  <a:srgbClr val="000000"/>
                </a:solidFill>
                <a:prstDash val="solid"/>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400" u="none" cap="none" strike="noStrike">
                  <a:solidFill>
                    <a:srgbClr val="000000"/>
                  </a:solidFill>
                  <a:latin typeface="Arial"/>
                  <a:ea typeface="Arial"/>
                  <a:cs typeface="Arial"/>
                  <a:sym typeface="Arial"/>
                  <a:rtl val="0"/>
                </a:endParaRPr>
              </a:p>
            </p:txBody>
          </p:sp>
          <p:sp>
            <p:nvSpPr>
              <p:cNvPr id="859" name="Shape 859"/>
              <p:cNvSpPr/>
              <p:nvPr/>
            </p:nvSpPr>
            <p:spPr>
              <a:xfrm>
                <a:off x="19735" y="57729"/>
                <a:ext cx="1631470" cy="288823"/>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tl val="0"/>
                  </a:rPr>
                  <a:t>Dev Supported</a:t>
                </a:r>
              </a:p>
            </p:txBody>
          </p:sp>
        </p:grpSp>
      </p:grpSp>
      <p:sp>
        <p:nvSpPr>
          <p:cNvPr id="860" name="Shape 860"/>
          <p:cNvSpPr/>
          <p:nvPr/>
        </p:nvSpPr>
        <p:spPr>
          <a:xfrm>
            <a:off x="5699458" y="2937933"/>
            <a:ext cx="306013" cy="1558925"/>
          </a:xfrm>
          <a:custGeom>
            <a:pathLst>
              <a:path extrusionOk="0" h="120000" w="120000">
                <a:moveTo>
                  <a:pt x="0" y="0"/>
                </a:moveTo>
                <a:cubicBezTo>
                  <a:pt x="33138" y="0"/>
                  <a:pt x="60000" y="877"/>
                  <a:pt x="60000" y="1961"/>
                </a:cubicBezTo>
                <a:lnTo>
                  <a:pt x="60000" y="58038"/>
                </a:lnTo>
                <a:cubicBezTo>
                  <a:pt x="60000" y="59122"/>
                  <a:pt x="86861" y="60000"/>
                  <a:pt x="120000" y="60000"/>
                </a:cubicBezTo>
                <a:cubicBezTo>
                  <a:pt x="86861" y="60000"/>
                  <a:pt x="60000" y="60877"/>
                  <a:pt x="60000" y="61961"/>
                </a:cubicBezTo>
                <a:lnTo>
                  <a:pt x="60000" y="118038"/>
                </a:lnTo>
                <a:cubicBezTo>
                  <a:pt x="60000" y="119122"/>
                  <a:pt x="33138" y="120000"/>
                  <a:pt x="0" y="120000"/>
                </a:cubicBezTo>
              </a:path>
            </a:pathLst>
          </a:custGeom>
          <a:noFill/>
          <a:ln cap="flat" cmpd="sng" w="19050">
            <a:solidFill>
              <a:srgbClr val="000000"/>
            </a:solidFill>
            <a:prstDash val="solid"/>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rtl val="0"/>
            </a:endParaRPr>
          </a:p>
        </p:txBody>
      </p:sp>
      <p:grpSp>
        <p:nvGrpSpPr>
          <p:cNvPr id="861" name="Shape 861"/>
          <p:cNvGrpSpPr/>
          <p:nvPr/>
        </p:nvGrpSpPr>
        <p:grpSpPr>
          <a:xfrm>
            <a:off x="6077042" y="3355558"/>
            <a:ext cx="2942639" cy="1028570"/>
            <a:chOff x="0" y="0"/>
            <a:chExt cx="2942638" cy="1028569"/>
          </a:xfrm>
        </p:grpSpPr>
        <p:sp>
          <p:nvSpPr>
            <p:cNvPr id="862" name="Shape 862"/>
            <p:cNvSpPr/>
            <p:nvPr/>
          </p:nvSpPr>
          <p:spPr>
            <a:xfrm>
              <a:off x="486899" y="0"/>
              <a:ext cx="2455739" cy="1028569"/>
            </a:xfrm>
            <a:prstGeom prst="rect">
              <a:avLst/>
            </a:prstGeom>
            <a:solidFill>
              <a:srgbClr val="FFFFFF"/>
            </a:solidFill>
            <a:ln cap="flat" cmpd="sng" w="12700">
              <a:solidFill>
                <a:srgbClr val="4D4D4D"/>
              </a:solidFill>
              <a:prstDash val="solid"/>
              <a:round/>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FFFFFF"/>
                </a:buClr>
                <a:buFont typeface="Arial"/>
                <a:buNone/>
              </a:pPr>
              <a:r>
                <a:t/>
              </a:r>
              <a:endParaRPr b="0" i="0" sz="1400" u="none" cap="none" strike="noStrike">
                <a:solidFill>
                  <a:srgbClr val="000000"/>
                </a:solidFill>
                <a:latin typeface="Arial"/>
                <a:ea typeface="Arial"/>
                <a:cs typeface="Arial"/>
                <a:sym typeface="Arial"/>
                <a:rtl val="0"/>
              </a:endParaRPr>
            </a:p>
          </p:txBody>
        </p:sp>
        <p:cxnSp>
          <p:nvCxnSpPr>
            <p:cNvPr id="863" name="Shape 863"/>
            <p:cNvCxnSpPr/>
            <p:nvPr/>
          </p:nvCxnSpPr>
          <p:spPr>
            <a:xfrm flipH="1" rot="10800000">
              <a:off x="0" y="327496"/>
              <a:ext cx="428159" cy="32904"/>
            </a:xfrm>
            <a:prstGeom prst="straightConnector1">
              <a:avLst/>
            </a:prstGeom>
            <a:noFill/>
            <a:ln cap="flat" cmpd="sng" w="12700">
              <a:solidFill>
                <a:srgbClr val="4D4D4D"/>
              </a:solidFill>
              <a:prstDash val="solid"/>
              <a:round/>
              <a:headEnd len="med" w="med" type="none"/>
              <a:tailEnd len="med" w="med" type="none"/>
            </a:ln>
          </p:spPr>
        </p:cxnSp>
        <p:sp>
          <p:nvSpPr>
            <p:cNvPr id="864" name="Shape 864"/>
            <p:cNvSpPr/>
            <p:nvPr/>
          </p:nvSpPr>
          <p:spPr>
            <a:xfrm>
              <a:off x="486899" y="37232"/>
              <a:ext cx="2455739" cy="954104"/>
            </a:xfrm>
            <a:prstGeom prst="rect">
              <a:avLst/>
            </a:prstGeom>
            <a:noFill/>
            <a:ln>
              <a:noFill/>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tl val="0"/>
                </a:rPr>
                <a:t>Platform Provided</a:t>
              </a:r>
            </a:p>
            <a:p>
              <a:pPr indent="-117475" lvl="0" marL="117475"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tl val="0"/>
                </a:rPr>
                <a:t>CVEs addressed by Pivotal</a:t>
              </a:r>
            </a:p>
            <a:p>
              <a:pPr indent="-117475" lvl="0" marL="117475"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tl val="0"/>
                </a:rPr>
                <a:t>Canary-style, zero-downtime upgrades</a:t>
              </a:r>
            </a:p>
          </p:txBody>
        </p:sp>
      </p:grpSp>
      <p:sp>
        <p:nvSpPr>
          <p:cNvPr id="865" name="Shape 865"/>
          <p:cNvSpPr/>
          <p:nvPr/>
        </p:nvSpPr>
        <p:spPr>
          <a:xfrm>
            <a:off x="5698853" y="2087033"/>
            <a:ext cx="306013" cy="715975"/>
          </a:xfrm>
          <a:custGeom>
            <a:pathLst>
              <a:path extrusionOk="0" h="120000" w="120000">
                <a:moveTo>
                  <a:pt x="0" y="0"/>
                </a:moveTo>
                <a:cubicBezTo>
                  <a:pt x="33138" y="0"/>
                  <a:pt x="60000" y="1911"/>
                  <a:pt x="60000" y="4272"/>
                </a:cubicBezTo>
                <a:lnTo>
                  <a:pt x="60000" y="55727"/>
                </a:lnTo>
                <a:cubicBezTo>
                  <a:pt x="60000" y="58088"/>
                  <a:pt x="86861" y="60000"/>
                  <a:pt x="120000" y="60000"/>
                </a:cubicBezTo>
                <a:cubicBezTo>
                  <a:pt x="86861" y="60000"/>
                  <a:pt x="60000" y="61911"/>
                  <a:pt x="60000" y="64272"/>
                </a:cubicBezTo>
                <a:lnTo>
                  <a:pt x="60000" y="115727"/>
                </a:lnTo>
                <a:cubicBezTo>
                  <a:pt x="60000" y="118088"/>
                  <a:pt x="33138" y="120000"/>
                  <a:pt x="0" y="120000"/>
                </a:cubicBezTo>
              </a:path>
            </a:pathLst>
          </a:custGeom>
          <a:noFill/>
          <a:ln cap="flat" cmpd="sng" w="19050">
            <a:solidFill>
              <a:srgbClr val="000000"/>
            </a:solidFill>
            <a:prstDash val="solid"/>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rtl val="0"/>
            </a:endParaRPr>
          </a:p>
        </p:txBody>
      </p:sp>
      <p:sp>
        <p:nvSpPr>
          <p:cNvPr id="866" name="Shape 866"/>
          <p:cNvSpPr/>
          <p:nvPr/>
        </p:nvSpPr>
        <p:spPr>
          <a:xfrm>
            <a:off x="5698246" y="1236132"/>
            <a:ext cx="306013" cy="715975"/>
          </a:xfrm>
          <a:custGeom>
            <a:pathLst>
              <a:path extrusionOk="0" h="120000" w="120000">
                <a:moveTo>
                  <a:pt x="0" y="0"/>
                </a:moveTo>
                <a:cubicBezTo>
                  <a:pt x="33138" y="0"/>
                  <a:pt x="60000" y="1911"/>
                  <a:pt x="60000" y="4272"/>
                </a:cubicBezTo>
                <a:lnTo>
                  <a:pt x="60000" y="55727"/>
                </a:lnTo>
                <a:cubicBezTo>
                  <a:pt x="60000" y="58088"/>
                  <a:pt x="86861" y="60000"/>
                  <a:pt x="120000" y="60000"/>
                </a:cubicBezTo>
                <a:cubicBezTo>
                  <a:pt x="86861" y="60000"/>
                  <a:pt x="60000" y="61911"/>
                  <a:pt x="60000" y="64272"/>
                </a:cubicBezTo>
                <a:lnTo>
                  <a:pt x="60000" y="115727"/>
                </a:lnTo>
                <a:cubicBezTo>
                  <a:pt x="60000" y="118088"/>
                  <a:pt x="33138" y="120000"/>
                  <a:pt x="0" y="120000"/>
                </a:cubicBezTo>
              </a:path>
            </a:pathLst>
          </a:custGeom>
          <a:noFill/>
          <a:ln cap="flat" cmpd="sng" w="19050">
            <a:solidFill>
              <a:srgbClr val="000000"/>
            </a:solidFill>
            <a:prstDash val="solid"/>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rtl val="0"/>
            </a:endParaRPr>
          </a:p>
        </p:txBody>
      </p:sp>
      <p:grpSp>
        <p:nvGrpSpPr>
          <p:cNvPr id="867" name="Shape 867"/>
          <p:cNvGrpSpPr/>
          <p:nvPr/>
        </p:nvGrpSpPr>
        <p:grpSpPr>
          <a:xfrm>
            <a:off x="6070730" y="1952107"/>
            <a:ext cx="2948953" cy="1255186"/>
            <a:chOff x="0" y="0"/>
            <a:chExt cx="2948951" cy="1255185"/>
          </a:xfrm>
        </p:grpSpPr>
        <p:sp>
          <p:nvSpPr>
            <p:cNvPr id="868" name="Shape 868"/>
            <p:cNvSpPr/>
            <p:nvPr/>
          </p:nvSpPr>
          <p:spPr>
            <a:xfrm>
              <a:off x="493210" y="0"/>
              <a:ext cx="2455740" cy="1255185"/>
            </a:xfrm>
            <a:prstGeom prst="rect">
              <a:avLst/>
            </a:prstGeom>
            <a:solidFill>
              <a:srgbClr val="FFFFFF"/>
            </a:solidFill>
            <a:ln cap="flat" cmpd="sng" w="12700">
              <a:solidFill>
                <a:srgbClr val="4D4D4D"/>
              </a:solidFill>
              <a:prstDash val="solid"/>
              <a:round/>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FFFFFF"/>
                </a:buClr>
                <a:buFont typeface="Arial"/>
                <a:buNone/>
              </a:pPr>
              <a:r>
                <a:t/>
              </a:r>
              <a:endParaRPr b="0" i="0" sz="1400" u="none" cap="none" strike="noStrike">
                <a:solidFill>
                  <a:srgbClr val="000000"/>
                </a:solidFill>
                <a:latin typeface="Arial"/>
                <a:ea typeface="Arial"/>
                <a:cs typeface="Arial"/>
                <a:sym typeface="Arial"/>
                <a:rtl val="0"/>
              </a:endParaRPr>
            </a:p>
          </p:txBody>
        </p:sp>
        <p:cxnSp>
          <p:nvCxnSpPr>
            <p:cNvPr id="869" name="Shape 869"/>
            <p:cNvCxnSpPr/>
            <p:nvPr/>
          </p:nvCxnSpPr>
          <p:spPr>
            <a:xfrm flipH="1" rot="10800000">
              <a:off x="0" y="399651"/>
              <a:ext cx="434471" cy="100880"/>
            </a:xfrm>
            <a:prstGeom prst="straightConnector1">
              <a:avLst/>
            </a:prstGeom>
            <a:noFill/>
            <a:ln cap="flat" cmpd="sng" w="12700">
              <a:solidFill>
                <a:srgbClr val="4D4D4D"/>
              </a:solidFill>
              <a:prstDash val="solid"/>
              <a:round/>
              <a:headEnd len="med" w="med" type="none"/>
              <a:tailEnd len="med" w="med" type="none"/>
            </a:ln>
          </p:spPr>
        </p:cxnSp>
        <p:sp>
          <p:nvSpPr>
            <p:cNvPr id="870" name="Shape 870"/>
            <p:cNvSpPr/>
            <p:nvPr/>
          </p:nvSpPr>
          <p:spPr>
            <a:xfrm>
              <a:off x="493210" y="42817"/>
              <a:ext cx="2455740" cy="1169548"/>
            </a:xfrm>
            <a:prstGeom prst="rect">
              <a:avLst/>
            </a:prstGeom>
            <a:noFill/>
            <a:ln>
              <a:noFill/>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tl val="0"/>
                </a:rPr>
                <a:t>Platform or Application Team Provided</a:t>
              </a:r>
            </a:p>
            <a:p>
              <a:pPr indent="-117475" lvl="0" marL="117475"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tl val="0"/>
                </a:rPr>
                <a:t>CVEs addressed by Pivotal (for Platform Provided)</a:t>
              </a:r>
            </a:p>
            <a:p>
              <a:pPr indent="-117475" lvl="0" marL="117475"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tl val="0"/>
                </a:rPr>
                <a:t>Blue/Green deployments</a:t>
              </a:r>
            </a:p>
          </p:txBody>
        </p:sp>
      </p:grpSp>
      <p:grpSp>
        <p:nvGrpSpPr>
          <p:cNvPr id="871" name="Shape 871"/>
          <p:cNvGrpSpPr/>
          <p:nvPr/>
        </p:nvGrpSpPr>
        <p:grpSpPr>
          <a:xfrm>
            <a:off x="6070731" y="1030069"/>
            <a:ext cx="2948954" cy="799148"/>
            <a:chOff x="0" y="0"/>
            <a:chExt cx="2948952" cy="799146"/>
          </a:xfrm>
        </p:grpSpPr>
        <p:sp>
          <p:nvSpPr>
            <p:cNvPr id="872" name="Shape 872"/>
            <p:cNvSpPr/>
            <p:nvPr/>
          </p:nvSpPr>
          <p:spPr>
            <a:xfrm>
              <a:off x="493210" y="0"/>
              <a:ext cx="2455740" cy="799146"/>
            </a:xfrm>
            <a:prstGeom prst="rect">
              <a:avLst/>
            </a:prstGeom>
            <a:solidFill>
              <a:srgbClr val="FFFFFF"/>
            </a:solidFill>
            <a:ln cap="flat" cmpd="sng" w="12700">
              <a:solidFill>
                <a:srgbClr val="4D4D4D"/>
              </a:solidFill>
              <a:prstDash val="solid"/>
              <a:round/>
              <a:headEnd len="med" w="med" type="none"/>
              <a:tailEnd len="med" w="med" type="none"/>
            </a:ln>
          </p:spPr>
          <p:txBody>
            <a:bodyPr anchorCtr="0" anchor="ctr" bIns="45700" lIns="45700" rIns="45700" tIns="45700">
              <a:noAutofit/>
            </a:bodyPr>
            <a:lstStyle/>
            <a:p>
              <a:pPr indent="0" lvl="0" marL="0" marR="0" rtl="0" algn="l">
                <a:lnSpc>
                  <a:spcPct val="100000"/>
                </a:lnSpc>
                <a:spcBef>
                  <a:spcPts val="0"/>
                </a:spcBef>
                <a:spcAft>
                  <a:spcPts val="0"/>
                </a:spcAft>
                <a:buClr>
                  <a:srgbClr val="FFFFFF"/>
                </a:buClr>
                <a:buFont typeface="Arial"/>
                <a:buNone/>
              </a:pPr>
              <a:r>
                <a:t/>
              </a:r>
              <a:endParaRPr b="0" i="0" sz="1400" u="none" cap="none" strike="noStrike">
                <a:solidFill>
                  <a:srgbClr val="000000"/>
                </a:solidFill>
                <a:latin typeface="Arial"/>
                <a:ea typeface="Arial"/>
                <a:cs typeface="Arial"/>
                <a:sym typeface="Arial"/>
                <a:rtl val="0"/>
              </a:endParaRPr>
            </a:p>
          </p:txBody>
        </p:sp>
        <p:cxnSp>
          <p:nvCxnSpPr>
            <p:cNvPr id="873" name="Shape 873"/>
            <p:cNvCxnSpPr/>
            <p:nvPr/>
          </p:nvCxnSpPr>
          <p:spPr>
            <a:xfrm flipH="1" rot="10800000">
              <a:off x="0" y="254447"/>
              <a:ext cx="434471" cy="304251"/>
            </a:xfrm>
            <a:prstGeom prst="straightConnector1">
              <a:avLst/>
            </a:prstGeom>
            <a:noFill/>
            <a:ln cap="flat" cmpd="sng" w="12700">
              <a:solidFill>
                <a:srgbClr val="4D4D4D"/>
              </a:solidFill>
              <a:prstDash val="solid"/>
              <a:round/>
              <a:headEnd len="med" w="med" type="none"/>
              <a:tailEnd len="med" w="med" type="none"/>
            </a:ln>
          </p:spPr>
        </p:cxnSp>
        <p:sp>
          <p:nvSpPr>
            <p:cNvPr id="874" name="Shape 874"/>
            <p:cNvSpPr/>
            <p:nvPr/>
          </p:nvSpPr>
          <p:spPr>
            <a:xfrm>
              <a:off x="493210" y="137965"/>
              <a:ext cx="2455740" cy="523216"/>
            </a:xfrm>
            <a:prstGeom prst="rect">
              <a:avLst/>
            </a:prstGeom>
            <a:noFill/>
            <a:ln>
              <a:noFill/>
            </a:ln>
          </p:spPr>
          <p:txBody>
            <a:bodyPr anchorCtr="0" anchor="ctr" bIns="45700" lIns="45700" rIns="45700"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tl val="0"/>
                </a:rPr>
                <a:t>Application Team provided</a:t>
              </a:r>
            </a:p>
            <a:p>
              <a:pPr indent="-117475" lvl="0" marL="117475"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tl val="0"/>
                </a:rPr>
                <a:t>Blue/Green deployments</a:t>
              </a:r>
            </a:p>
          </p:txBody>
        </p:sp>
      </p:gr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1"/>
                                        </p:tgtEl>
                                        <p:attrNameLst>
                                          <p:attrName>style.visibility</p:attrName>
                                        </p:attrNameLst>
                                      </p:cBhvr>
                                      <p:to>
                                        <p:strVal val="visible"/>
                                      </p:to>
                                    </p:set>
                                    <p:animEffect filter="fade" transition="in">
                                      <p:cBhvr>
                                        <p:cTn dur="500"/>
                                        <p:tgtEl>
                                          <p:spTgt spid="8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7"/>
                                        </p:tgtEl>
                                        <p:attrNameLst>
                                          <p:attrName>style.visibility</p:attrName>
                                        </p:attrNameLst>
                                      </p:cBhvr>
                                      <p:to>
                                        <p:strVal val="visible"/>
                                      </p:to>
                                    </p:set>
                                    <p:animEffect filter="fade" transition="in">
                                      <p:cBhvr>
                                        <p:cTn dur="500"/>
                                        <p:tgtEl>
                                          <p:spTgt spid="8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500"/>
                                        <p:tgtEl>
                                          <p:spTgt spid="8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8" name="Shape 878"/>
        <p:cNvGrpSpPr/>
        <p:nvPr/>
      </p:nvGrpSpPr>
      <p:grpSpPr>
        <a:xfrm>
          <a:off x="0" y="0"/>
          <a:ext cx="0" cy="0"/>
          <a:chOff x="0" y="0"/>
          <a:chExt cx="0" cy="0"/>
        </a:xfrm>
      </p:grpSpPr>
      <p:sp>
        <p:nvSpPr>
          <p:cNvPr id="879" name="Shape 879"/>
          <p:cNvSpPr txBox="1"/>
          <p:nvPr>
            <p:ph idx="12" type="sldNum"/>
          </p:nvPr>
        </p:nvSpPr>
        <p:spPr>
          <a:xfrm>
            <a:off x="8959849" y="5021494"/>
            <a:ext cx="127000" cy="127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tl val="0"/>
              </a:rPr>
              <a:t>‹#›</a:t>
            </a:fld>
          </a:p>
        </p:txBody>
      </p:sp>
      <p:grpSp>
        <p:nvGrpSpPr>
          <p:cNvPr id="880" name="Shape 880"/>
          <p:cNvGrpSpPr/>
          <p:nvPr/>
        </p:nvGrpSpPr>
        <p:grpSpPr>
          <a:xfrm>
            <a:off x="4313468" y="3143141"/>
            <a:ext cx="1954927" cy="1229713"/>
            <a:chOff x="0" y="0"/>
            <a:chExt cx="1954926" cy="1229712"/>
          </a:xfrm>
        </p:grpSpPr>
        <p:sp>
          <p:nvSpPr>
            <p:cNvPr id="881" name="Shape 881"/>
            <p:cNvSpPr/>
            <p:nvPr/>
          </p:nvSpPr>
          <p:spPr>
            <a:xfrm>
              <a:off x="0" y="0"/>
              <a:ext cx="1954926" cy="1229712"/>
            </a:xfrm>
            <a:prstGeom prst="rect">
              <a:avLst/>
            </a:prstGeom>
            <a:gradFill>
              <a:gsLst>
                <a:gs pos="0">
                  <a:srgbClr val="FFFFFF"/>
                </a:gs>
                <a:gs pos="40000">
                  <a:srgbClr val="FEFEFE"/>
                </a:gs>
                <a:gs pos="100000">
                  <a:srgbClr val="7B7B7B"/>
                </a:gs>
              </a:gsLst>
              <a:path path="circle">
                <a:fillToRect b="100%" r="100%"/>
              </a:path>
              <a:tileRect l="-100%" t="-100%"/>
            </a:gradFill>
            <a:ln cap="flat" cmpd="sng" w="9525">
              <a:solidFill>
                <a:srgbClr val="4D4D4D"/>
              </a:solidFill>
              <a:prstDash val="solid"/>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008881"/>
                </a:buClr>
                <a:buFont typeface="Arial"/>
                <a:buNone/>
              </a:pPr>
              <a:r>
                <a:t/>
              </a:r>
              <a:endParaRPr b="0" i="0" sz="1400" u="none" cap="none" strike="noStrike">
                <a:solidFill>
                  <a:srgbClr val="000000"/>
                </a:solidFill>
                <a:latin typeface="Arial"/>
                <a:ea typeface="Arial"/>
                <a:cs typeface="Arial"/>
                <a:sym typeface="Arial"/>
                <a:rtl val="0"/>
              </a:endParaRPr>
            </a:p>
          </p:txBody>
        </p:sp>
        <p:sp>
          <p:nvSpPr>
            <p:cNvPr id="882" name="Shape 882"/>
            <p:cNvSpPr/>
            <p:nvPr/>
          </p:nvSpPr>
          <p:spPr>
            <a:xfrm>
              <a:off x="0" y="306173"/>
              <a:ext cx="1954926" cy="617361"/>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008881"/>
                </a:buClr>
                <a:buSzPct val="25000"/>
                <a:buFont typeface="Arial"/>
                <a:buNone/>
              </a:pPr>
              <a:r>
                <a:rPr b="1" i="0" lang="en-US" sz="1400" u="none" cap="none" strike="noStrike">
                  <a:solidFill>
                    <a:srgbClr val="008881"/>
                  </a:solidFill>
                  <a:latin typeface="Arial"/>
                  <a:ea typeface="Arial"/>
                  <a:cs typeface="Arial"/>
                  <a:sym typeface="Arial"/>
                  <a:rtl val="0"/>
                </a:rPr>
                <a:t>Virtualized Infrastructure</a:t>
              </a:r>
            </a:p>
          </p:txBody>
        </p:sp>
      </p:grpSp>
      <p:sp>
        <p:nvSpPr>
          <p:cNvPr id="883" name="Shape 883"/>
          <p:cNvSpPr txBox="1"/>
          <p:nvPr>
            <p:ph type="title"/>
          </p:nvPr>
        </p:nvSpPr>
        <p:spPr>
          <a:xfrm>
            <a:off x="366712" y="325437"/>
            <a:ext cx="8410574" cy="460373"/>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rgbClr val="00685D"/>
              </a:buClr>
              <a:buSzPct val="25000"/>
              <a:buFont typeface="Arial"/>
              <a:buNone/>
            </a:pPr>
            <a:r>
              <a:rPr b="0" i="0" lang="en-US" sz="3200" u="none" cap="none" strike="noStrike">
                <a:solidFill>
                  <a:srgbClr val="00685D"/>
                </a:solidFill>
                <a:latin typeface="Arial"/>
                <a:ea typeface="Arial"/>
                <a:cs typeface="Arial"/>
                <a:sym typeface="Arial"/>
                <a:rtl val="0"/>
              </a:rPr>
              <a:t>Infrastructure-centric Operations Model</a:t>
            </a:r>
          </a:p>
        </p:txBody>
      </p:sp>
      <p:grpSp>
        <p:nvGrpSpPr>
          <p:cNvPr id="884" name="Shape 884"/>
          <p:cNvGrpSpPr/>
          <p:nvPr/>
        </p:nvGrpSpPr>
        <p:grpSpPr>
          <a:xfrm>
            <a:off x="4296534" y="1135374"/>
            <a:ext cx="1951953" cy="909439"/>
            <a:chOff x="0" y="0"/>
            <a:chExt cx="1951952" cy="909438"/>
          </a:xfrm>
        </p:grpSpPr>
        <p:sp>
          <p:nvSpPr>
            <p:cNvPr id="885" name="Shape 885"/>
            <p:cNvSpPr/>
            <p:nvPr/>
          </p:nvSpPr>
          <p:spPr>
            <a:xfrm>
              <a:off x="0" y="0"/>
              <a:ext cx="1951952" cy="909438"/>
            </a:xfrm>
            <a:prstGeom prst="rect">
              <a:avLst/>
            </a:prstGeom>
            <a:gradFill>
              <a:gsLst>
                <a:gs pos="0">
                  <a:srgbClr val="9CCEF3"/>
                </a:gs>
                <a:gs pos="35000">
                  <a:srgbClr val="BBDCF5"/>
                </a:gs>
                <a:gs pos="100000">
                  <a:srgbClr val="E3F1FC"/>
                </a:gs>
              </a:gsLst>
              <a:lin ang="16200000" scaled="0"/>
            </a:gradFill>
            <a:ln cap="flat" cmpd="sng" w="9525">
              <a:solidFill>
                <a:schemeClr val="accent5"/>
              </a:solidFill>
              <a:prstDash val="solid"/>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rtl val="0"/>
              </a:endParaRPr>
            </a:p>
          </p:txBody>
        </p:sp>
        <p:sp>
          <p:nvSpPr>
            <p:cNvPr id="886" name="Shape 886"/>
            <p:cNvSpPr/>
            <p:nvPr/>
          </p:nvSpPr>
          <p:spPr>
            <a:xfrm>
              <a:off x="0" y="208706"/>
              <a:ext cx="1951952" cy="492025"/>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008881"/>
                </a:buClr>
                <a:buSzPct val="25000"/>
                <a:buFont typeface="Arial"/>
                <a:buNone/>
              </a:pPr>
              <a:r>
                <a:rPr b="1" i="0" lang="en-US" sz="1400" u="none" cap="none" strike="noStrike">
                  <a:solidFill>
                    <a:srgbClr val="008881"/>
                  </a:solidFill>
                  <a:latin typeface="Arial"/>
                  <a:ea typeface="Arial"/>
                  <a:cs typeface="Arial"/>
                  <a:sym typeface="Arial"/>
                  <a:rtl val="0"/>
                </a:rPr>
                <a:t>Your Application Code</a:t>
              </a:r>
            </a:p>
          </p:txBody>
        </p:sp>
      </p:grpSp>
      <p:grpSp>
        <p:nvGrpSpPr>
          <p:cNvPr id="887" name="Shape 887"/>
          <p:cNvGrpSpPr/>
          <p:nvPr/>
        </p:nvGrpSpPr>
        <p:grpSpPr>
          <a:xfrm>
            <a:off x="4299138" y="2110939"/>
            <a:ext cx="500383" cy="974400"/>
            <a:chOff x="0" y="0"/>
            <a:chExt cx="500382" cy="974398"/>
          </a:xfrm>
        </p:grpSpPr>
        <p:sp>
          <p:nvSpPr>
            <p:cNvPr id="888" name="Shape 888"/>
            <p:cNvSpPr/>
            <p:nvPr/>
          </p:nvSpPr>
          <p:spPr>
            <a:xfrm>
              <a:off x="0" y="0"/>
              <a:ext cx="500382" cy="974398"/>
            </a:xfrm>
            <a:prstGeom prst="rect">
              <a:avLst/>
            </a:prstGeom>
            <a:gradFill>
              <a:gsLst>
                <a:gs pos="0">
                  <a:srgbClr val="A5E5DE"/>
                </a:gs>
                <a:gs pos="35000">
                  <a:srgbClr val="C2ECE7"/>
                </a:gs>
                <a:gs pos="100000">
                  <a:srgbClr val="E5F8F5"/>
                </a:gs>
              </a:gsLst>
              <a:lin ang="16200000" scaled="0"/>
            </a:gradFill>
            <a:ln cap="flat" cmpd="sng" w="9525">
              <a:solidFill>
                <a:srgbClr val="309189"/>
              </a:solidFill>
              <a:prstDash val="solid"/>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rtl val="0"/>
              </a:endParaRPr>
            </a:p>
          </p:txBody>
        </p:sp>
        <p:sp>
          <p:nvSpPr>
            <p:cNvPr id="889" name="Shape 889"/>
            <p:cNvSpPr/>
            <p:nvPr/>
          </p:nvSpPr>
          <p:spPr>
            <a:xfrm rot="-5400000">
              <a:off x="-237008" y="342785"/>
              <a:ext cx="974397" cy="288825"/>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008881"/>
                </a:buClr>
                <a:buSzPct val="25000"/>
                <a:buFont typeface="Arial"/>
                <a:buNone/>
              </a:pPr>
              <a:r>
                <a:rPr b="0" i="0" lang="en-US" sz="1400" u="none" cap="none" strike="noStrike">
                  <a:solidFill>
                    <a:srgbClr val="008881"/>
                  </a:solidFill>
                  <a:latin typeface="Arial"/>
                  <a:ea typeface="Arial"/>
                  <a:cs typeface="Arial"/>
                  <a:sym typeface="Arial"/>
                  <a:rtl val="0"/>
                </a:rPr>
                <a:t>Database</a:t>
              </a:r>
            </a:p>
          </p:txBody>
        </p:sp>
      </p:grpSp>
      <p:grpSp>
        <p:nvGrpSpPr>
          <p:cNvPr id="890" name="Shape 890"/>
          <p:cNvGrpSpPr/>
          <p:nvPr/>
        </p:nvGrpSpPr>
        <p:grpSpPr>
          <a:xfrm>
            <a:off x="4887572" y="2110939"/>
            <a:ext cx="652783" cy="969728"/>
            <a:chOff x="0" y="0"/>
            <a:chExt cx="652781" cy="969726"/>
          </a:xfrm>
        </p:grpSpPr>
        <p:sp>
          <p:nvSpPr>
            <p:cNvPr id="891" name="Shape 891"/>
            <p:cNvSpPr/>
            <p:nvPr/>
          </p:nvSpPr>
          <p:spPr>
            <a:xfrm>
              <a:off x="0" y="0"/>
              <a:ext cx="652781" cy="969726"/>
            </a:xfrm>
            <a:prstGeom prst="rect">
              <a:avLst/>
            </a:prstGeom>
            <a:gradFill>
              <a:gsLst>
                <a:gs pos="0">
                  <a:srgbClr val="A5E5DE"/>
                </a:gs>
                <a:gs pos="35000">
                  <a:srgbClr val="C2ECE7"/>
                </a:gs>
                <a:gs pos="100000">
                  <a:srgbClr val="E5F8F5"/>
                </a:gs>
              </a:gsLst>
              <a:lin ang="16200000" scaled="0"/>
            </a:gradFill>
            <a:ln cap="flat" cmpd="sng" w="9525">
              <a:solidFill>
                <a:srgbClr val="309189"/>
              </a:solidFill>
              <a:prstDash val="solid"/>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rtl val="0"/>
              </a:endParaRPr>
            </a:p>
          </p:txBody>
        </p:sp>
        <p:sp>
          <p:nvSpPr>
            <p:cNvPr id="892" name="Shape 892"/>
            <p:cNvSpPr/>
            <p:nvPr/>
          </p:nvSpPr>
          <p:spPr>
            <a:xfrm rot="-5400000">
              <a:off x="-158473" y="238850"/>
              <a:ext cx="969726" cy="492024"/>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008881"/>
                </a:buClr>
                <a:buSzPct val="25000"/>
                <a:buFont typeface="Arial"/>
                <a:buNone/>
              </a:pPr>
              <a:r>
                <a:rPr b="0" i="0" lang="en-US" sz="1400" u="none" cap="none" strike="noStrike">
                  <a:solidFill>
                    <a:srgbClr val="008881"/>
                  </a:solidFill>
                  <a:latin typeface="Arial"/>
                  <a:ea typeface="Arial"/>
                  <a:cs typeface="Arial"/>
                  <a:sym typeface="Arial"/>
                  <a:rtl val="0"/>
                </a:rPr>
                <a:t>Web Server</a:t>
              </a:r>
            </a:p>
          </p:txBody>
        </p:sp>
      </p:grpSp>
      <p:grpSp>
        <p:nvGrpSpPr>
          <p:cNvPr id="893" name="Shape 893"/>
          <p:cNvGrpSpPr/>
          <p:nvPr/>
        </p:nvGrpSpPr>
        <p:grpSpPr>
          <a:xfrm>
            <a:off x="5619938" y="2110939"/>
            <a:ext cx="614683" cy="969728"/>
            <a:chOff x="0" y="0"/>
            <a:chExt cx="614682" cy="969726"/>
          </a:xfrm>
        </p:grpSpPr>
        <p:sp>
          <p:nvSpPr>
            <p:cNvPr id="894" name="Shape 894"/>
            <p:cNvSpPr/>
            <p:nvPr/>
          </p:nvSpPr>
          <p:spPr>
            <a:xfrm>
              <a:off x="0" y="0"/>
              <a:ext cx="614682" cy="969726"/>
            </a:xfrm>
            <a:prstGeom prst="rect">
              <a:avLst/>
            </a:prstGeom>
            <a:gradFill>
              <a:gsLst>
                <a:gs pos="0">
                  <a:srgbClr val="A5E5DE"/>
                </a:gs>
                <a:gs pos="35000">
                  <a:srgbClr val="C2ECE7"/>
                </a:gs>
                <a:gs pos="100000">
                  <a:srgbClr val="E5F8F5"/>
                </a:gs>
              </a:gsLst>
              <a:lin ang="16200000" scaled="0"/>
            </a:gradFill>
            <a:ln cap="flat" cmpd="sng" w="9525">
              <a:solidFill>
                <a:srgbClr val="309189"/>
              </a:solidFill>
              <a:prstDash val="solid"/>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rtl val="0"/>
              </a:endParaRPr>
            </a:p>
          </p:txBody>
        </p:sp>
        <p:sp>
          <p:nvSpPr>
            <p:cNvPr id="895" name="Shape 895"/>
            <p:cNvSpPr/>
            <p:nvPr/>
          </p:nvSpPr>
          <p:spPr>
            <a:xfrm rot="-5400000">
              <a:off x="-177523" y="340450"/>
              <a:ext cx="969726" cy="288823"/>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008881"/>
                </a:buClr>
                <a:buSzPct val="25000"/>
                <a:buFont typeface="Arial"/>
                <a:buNone/>
              </a:pPr>
              <a:r>
                <a:rPr b="0" i="0" lang="en-US" sz="1400" u="none" cap="none" strike="noStrike">
                  <a:solidFill>
                    <a:srgbClr val="008881"/>
                  </a:solidFill>
                  <a:latin typeface="Arial"/>
                  <a:ea typeface="Arial"/>
                  <a:cs typeface="Arial"/>
                  <a:sym typeface="Arial"/>
                  <a:rtl val="0"/>
                </a:rPr>
                <a:t>Messaging</a:t>
              </a:r>
            </a:p>
          </p:txBody>
        </p:sp>
      </p:grpSp>
      <p:grpSp>
        <p:nvGrpSpPr>
          <p:cNvPr id="896" name="Shape 896"/>
          <p:cNvGrpSpPr/>
          <p:nvPr/>
        </p:nvGrpSpPr>
        <p:grpSpPr>
          <a:xfrm>
            <a:off x="4313468" y="2121448"/>
            <a:ext cx="1954927" cy="2251407"/>
            <a:chOff x="0" y="0"/>
            <a:chExt cx="1954926" cy="2251406"/>
          </a:xfrm>
        </p:grpSpPr>
        <p:sp>
          <p:nvSpPr>
            <p:cNvPr id="897" name="Shape 897"/>
            <p:cNvSpPr/>
            <p:nvPr/>
          </p:nvSpPr>
          <p:spPr>
            <a:xfrm>
              <a:off x="0" y="0"/>
              <a:ext cx="1954926" cy="2251406"/>
            </a:xfrm>
            <a:prstGeom prst="rect">
              <a:avLst/>
            </a:prstGeom>
            <a:solidFill>
              <a:srgbClr val="B8B8B8">
                <a:alpha val="49803"/>
              </a:srgbClr>
            </a:solidFill>
            <a:ln cap="flat" cmpd="sng" w="9525">
              <a:solidFill>
                <a:srgbClr val="4D4D4D"/>
              </a:solidFill>
              <a:prstDash val="solid"/>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008881"/>
                </a:buClr>
                <a:buFont typeface="Arial"/>
                <a:buNone/>
              </a:pPr>
              <a:r>
                <a:t/>
              </a:r>
              <a:endParaRPr b="0" i="0" sz="1400" u="none" cap="none" strike="noStrike">
                <a:solidFill>
                  <a:srgbClr val="000000"/>
                </a:solidFill>
                <a:latin typeface="Arial"/>
                <a:ea typeface="Arial"/>
                <a:cs typeface="Arial"/>
                <a:sym typeface="Arial"/>
                <a:rtl val="0"/>
              </a:endParaRPr>
            </a:p>
          </p:txBody>
        </p:sp>
        <p:sp>
          <p:nvSpPr>
            <p:cNvPr id="898" name="Shape 898"/>
            <p:cNvSpPr/>
            <p:nvPr/>
          </p:nvSpPr>
          <p:spPr>
            <a:xfrm>
              <a:off x="0" y="683670"/>
              <a:ext cx="1954926" cy="884061"/>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008881"/>
                </a:buClr>
                <a:buSzPct val="25000"/>
                <a:buFont typeface="Arial"/>
                <a:buNone/>
              </a:pPr>
              <a:r>
                <a:rPr b="1" i="0" lang="en-US" sz="1400" u="none" cap="none" strike="noStrike">
                  <a:solidFill>
                    <a:srgbClr val="008881"/>
                  </a:solidFill>
                  <a:latin typeface="Arial"/>
                  <a:ea typeface="Arial"/>
                  <a:cs typeface="Arial"/>
                  <a:sym typeface="Arial"/>
                  <a:rtl val="0"/>
                </a:rPr>
                <a:t>IaaS+ (+automation)</a:t>
              </a:r>
            </a:p>
          </p:txBody>
        </p:sp>
      </p:grpSp>
      <p:grpSp>
        <p:nvGrpSpPr>
          <p:cNvPr id="899" name="Shape 899"/>
          <p:cNvGrpSpPr/>
          <p:nvPr/>
        </p:nvGrpSpPr>
        <p:grpSpPr>
          <a:xfrm>
            <a:off x="6430135" y="2044814"/>
            <a:ext cx="2097281" cy="2328042"/>
            <a:chOff x="0" y="0"/>
            <a:chExt cx="2097280" cy="2328041"/>
          </a:xfrm>
        </p:grpSpPr>
        <p:sp>
          <p:nvSpPr>
            <p:cNvPr id="900" name="Shape 900"/>
            <p:cNvSpPr/>
            <p:nvPr/>
          </p:nvSpPr>
          <p:spPr>
            <a:xfrm>
              <a:off x="0" y="0"/>
              <a:ext cx="304799" cy="2328041"/>
            </a:xfrm>
            <a:custGeom>
              <a:pathLst>
                <a:path extrusionOk="0" h="120000" w="120000">
                  <a:moveTo>
                    <a:pt x="0" y="0"/>
                  </a:moveTo>
                  <a:cubicBezTo>
                    <a:pt x="33138" y="0"/>
                    <a:pt x="60000" y="588"/>
                    <a:pt x="60000" y="1311"/>
                  </a:cubicBezTo>
                  <a:lnTo>
                    <a:pt x="60000" y="58688"/>
                  </a:lnTo>
                  <a:cubicBezTo>
                    <a:pt x="60000" y="59411"/>
                    <a:pt x="86861" y="60000"/>
                    <a:pt x="120000" y="60000"/>
                  </a:cubicBezTo>
                  <a:cubicBezTo>
                    <a:pt x="86861" y="60000"/>
                    <a:pt x="60000" y="60588"/>
                    <a:pt x="60000" y="61311"/>
                  </a:cubicBezTo>
                  <a:lnTo>
                    <a:pt x="60000" y="118688"/>
                  </a:lnTo>
                  <a:cubicBezTo>
                    <a:pt x="60000" y="119411"/>
                    <a:pt x="33138" y="120000"/>
                    <a:pt x="0" y="120000"/>
                  </a:cubicBezTo>
                </a:path>
              </a:pathLst>
            </a:custGeom>
            <a:noFill/>
            <a:ln cap="flat" cmpd="sng" w="19050">
              <a:solidFill>
                <a:srgbClr val="000000"/>
              </a:solidFill>
              <a:prstDash val="solid"/>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rtl val="0"/>
              </a:endParaRPr>
            </a:p>
          </p:txBody>
        </p:sp>
        <p:sp>
          <p:nvSpPr>
            <p:cNvPr id="901" name="Shape 901"/>
            <p:cNvSpPr/>
            <p:nvPr/>
          </p:nvSpPr>
          <p:spPr>
            <a:xfrm>
              <a:off x="692977" y="1035853"/>
              <a:ext cx="1404302" cy="350661"/>
            </a:xfrm>
            <a:prstGeom prst="rect">
              <a:avLst/>
            </a:prstGeom>
            <a:no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tl val="0"/>
                </a:rPr>
                <a:t>IT Ops Team</a:t>
              </a:r>
            </a:p>
          </p:txBody>
        </p:sp>
      </p:grpSp>
      <p:grpSp>
        <p:nvGrpSpPr>
          <p:cNvPr id="902" name="Shape 902"/>
          <p:cNvGrpSpPr/>
          <p:nvPr/>
        </p:nvGrpSpPr>
        <p:grpSpPr>
          <a:xfrm>
            <a:off x="6734935" y="1125004"/>
            <a:ext cx="1969710" cy="2014857"/>
            <a:chOff x="0" y="0"/>
            <a:chExt cx="1969710" cy="2014856"/>
          </a:xfrm>
        </p:grpSpPr>
        <p:sp>
          <p:nvSpPr>
            <p:cNvPr id="903" name="Shape 903"/>
            <p:cNvSpPr/>
            <p:nvPr/>
          </p:nvSpPr>
          <p:spPr>
            <a:xfrm>
              <a:off x="0" y="0"/>
              <a:ext cx="228600" cy="2014856"/>
            </a:xfrm>
            <a:custGeom>
              <a:pathLst>
                <a:path extrusionOk="0" h="120000" w="120000">
                  <a:moveTo>
                    <a:pt x="0" y="0"/>
                  </a:moveTo>
                  <a:cubicBezTo>
                    <a:pt x="33138" y="0"/>
                    <a:pt x="60000" y="505"/>
                    <a:pt x="60000" y="1133"/>
                  </a:cubicBezTo>
                  <a:lnTo>
                    <a:pt x="60000" y="58866"/>
                  </a:lnTo>
                  <a:cubicBezTo>
                    <a:pt x="60000" y="59494"/>
                    <a:pt x="86861" y="60000"/>
                    <a:pt x="120000" y="60000"/>
                  </a:cubicBezTo>
                  <a:cubicBezTo>
                    <a:pt x="86861" y="60000"/>
                    <a:pt x="60000" y="60505"/>
                    <a:pt x="60000" y="61133"/>
                  </a:cubicBezTo>
                  <a:lnTo>
                    <a:pt x="60000" y="118866"/>
                  </a:lnTo>
                  <a:cubicBezTo>
                    <a:pt x="60000" y="119494"/>
                    <a:pt x="33138" y="120000"/>
                    <a:pt x="0" y="120000"/>
                  </a:cubicBezTo>
                </a:path>
              </a:pathLst>
            </a:custGeom>
            <a:noFill/>
            <a:ln cap="flat" cmpd="sng" w="19050">
              <a:solidFill>
                <a:srgbClr val="000000"/>
              </a:solidFill>
              <a:prstDash val="solid"/>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rtl val="0"/>
              </a:endParaRPr>
            </a:p>
          </p:txBody>
        </p:sp>
        <p:sp>
          <p:nvSpPr>
            <p:cNvPr id="904" name="Shape 904"/>
            <p:cNvSpPr/>
            <p:nvPr/>
          </p:nvSpPr>
          <p:spPr>
            <a:xfrm>
              <a:off x="379110" y="673279"/>
              <a:ext cx="1590600" cy="617361"/>
            </a:xfrm>
            <a:prstGeom prst="rect">
              <a:avLst/>
            </a:prstGeom>
            <a:no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tl val="0"/>
                </a:rPr>
                <a:t>App Team</a:t>
              </a:r>
            </a:p>
            <a:p>
              <a:pPr indent="0" lvl="0" marL="0" marR="0" rtl="0" algn="ctr">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tl val="0"/>
                </a:rPr>
                <a:t>(Dev and Ops)</a:t>
              </a:r>
            </a:p>
          </p:txBody>
        </p:sp>
      </p:grpSp>
      <p:sp>
        <p:nvSpPr>
          <p:cNvPr id="905" name="Shape 905"/>
          <p:cNvSpPr txBox="1"/>
          <p:nvPr/>
        </p:nvSpPr>
        <p:spPr>
          <a:xfrm>
            <a:off x="98383" y="1261000"/>
            <a:ext cx="4047052" cy="286232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2"/>
              </a:buClr>
              <a:buSzPct val="25000"/>
              <a:buFont typeface="Arial"/>
              <a:buNone/>
            </a:pPr>
            <a:r>
              <a:rPr b="0" i="0" lang="en-US" sz="1400" u="none" cap="none" strike="noStrike">
                <a:solidFill>
                  <a:schemeClr val="dk2"/>
                </a:solidFill>
                <a:latin typeface="Arial"/>
                <a:ea typeface="Arial"/>
                <a:cs typeface="Arial"/>
                <a:sym typeface="Arial"/>
                <a:rtl val="0"/>
              </a:rPr>
              <a:t>‘VM’ level of abstraction inadequate</a:t>
            </a:r>
          </a:p>
          <a:p>
            <a:pPr indent="0" lvl="0" marL="0" marR="0" rtl="0" algn="l">
              <a:lnSpc>
                <a:spcPct val="100000"/>
              </a:lnSpc>
              <a:spcBef>
                <a:spcPts val="0"/>
              </a:spcBef>
              <a:spcAft>
                <a:spcPts val="0"/>
              </a:spcAft>
              <a:buClr>
                <a:schemeClr val="dk2"/>
              </a:buClr>
              <a:buSzPct val="25000"/>
              <a:buFont typeface="Arial"/>
              <a:buNone/>
            </a:pPr>
            <a:r>
              <a:rPr b="0" i="0" lang="en-US" sz="1400" u="none" cap="none" strike="noStrike">
                <a:solidFill>
                  <a:schemeClr val="dk2"/>
                </a:solidFill>
                <a:latin typeface="Arial"/>
                <a:ea typeface="Arial"/>
                <a:cs typeface="Arial"/>
                <a:sym typeface="Arial"/>
                <a:rtl val="0"/>
              </a:rPr>
              <a:t>for efficient operations.</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2"/>
              </a:solidFill>
              <a:latin typeface="Arial"/>
              <a:ea typeface="Arial"/>
              <a:cs typeface="Arial"/>
              <a:sym typeface="Arial"/>
              <a:rtl val="0"/>
            </a:endParaRPr>
          </a:p>
          <a:p>
            <a:pPr indent="0" lvl="0" marL="0" marR="0" rtl="0" algn="l">
              <a:lnSpc>
                <a:spcPct val="100000"/>
              </a:lnSpc>
              <a:spcBef>
                <a:spcPts val="0"/>
              </a:spcBef>
              <a:spcAft>
                <a:spcPts val="0"/>
              </a:spcAft>
              <a:buClr>
                <a:schemeClr val="dk2"/>
              </a:buClr>
              <a:buSzPct val="25000"/>
              <a:buFont typeface="Arial"/>
              <a:buNone/>
            </a:pPr>
            <a:r>
              <a:rPr b="0" i="0" lang="en-US" sz="1400" u="none" cap="none" strike="noStrike">
                <a:solidFill>
                  <a:schemeClr val="dk2"/>
                </a:solidFill>
                <a:latin typeface="Arial"/>
                <a:ea typeface="Arial"/>
                <a:cs typeface="Arial"/>
                <a:sym typeface="Arial"/>
                <a:rtl val="0"/>
              </a:rPr>
              <a:t>No App-Team autonomy as</a:t>
            </a:r>
          </a:p>
          <a:p>
            <a:pPr indent="0" lvl="0" marL="0" marR="0" rtl="0" algn="l">
              <a:lnSpc>
                <a:spcPct val="100000"/>
              </a:lnSpc>
              <a:spcBef>
                <a:spcPts val="0"/>
              </a:spcBef>
              <a:spcAft>
                <a:spcPts val="0"/>
              </a:spcAft>
              <a:buClr>
                <a:schemeClr val="dk2"/>
              </a:buClr>
              <a:buSzPct val="25000"/>
              <a:buFont typeface="Arial"/>
              <a:buNone/>
            </a:pPr>
            <a:r>
              <a:rPr b="0" i="0" lang="en-US" sz="1400" u="none" cap="none" strike="noStrike">
                <a:solidFill>
                  <a:schemeClr val="dk2"/>
                </a:solidFill>
                <a:latin typeface="Arial"/>
                <a:ea typeface="Arial"/>
                <a:cs typeface="Arial"/>
                <a:sym typeface="Arial"/>
                <a:rtl val="0"/>
              </a:rPr>
              <a:t>manual effort or OpsCode needed</a:t>
            </a:r>
          </a:p>
          <a:p>
            <a:pPr indent="0" lvl="0" marL="0" marR="0" rtl="0" algn="l">
              <a:lnSpc>
                <a:spcPct val="100000"/>
              </a:lnSpc>
              <a:spcBef>
                <a:spcPts val="0"/>
              </a:spcBef>
              <a:spcAft>
                <a:spcPts val="0"/>
              </a:spcAft>
              <a:buClr>
                <a:schemeClr val="dk2"/>
              </a:buClr>
              <a:buSzPct val="25000"/>
              <a:buFont typeface="Arial"/>
              <a:buNone/>
            </a:pPr>
            <a:r>
              <a:rPr b="0" i="0" lang="en-US" sz="1400" u="none" cap="none" strike="noStrike">
                <a:solidFill>
                  <a:schemeClr val="dk2"/>
                </a:solidFill>
                <a:latin typeface="Arial"/>
                <a:ea typeface="Arial"/>
                <a:cs typeface="Arial"/>
                <a:sym typeface="Arial"/>
                <a:rtl val="0"/>
              </a:rPr>
              <a:t>to manage deployments/updates.</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chemeClr val="dk2"/>
              </a:solidFill>
              <a:latin typeface="Arial"/>
              <a:ea typeface="Arial"/>
              <a:cs typeface="Arial"/>
              <a:sym typeface="Arial"/>
              <a:rtl val="0"/>
            </a:endParaRPr>
          </a:p>
          <a:p>
            <a:pPr indent="0" lvl="0" marL="0" marR="0" rtl="0" algn="l">
              <a:lnSpc>
                <a:spcPct val="100000"/>
              </a:lnSpc>
              <a:spcBef>
                <a:spcPts val="0"/>
              </a:spcBef>
              <a:spcAft>
                <a:spcPts val="0"/>
              </a:spcAft>
              <a:buClr>
                <a:schemeClr val="dk2"/>
              </a:buClr>
              <a:buSzPct val="25000"/>
              <a:buFont typeface="Arial"/>
              <a:buNone/>
            </a:pPr>
            <a:r>
              <a:rPr b="0" i="0" lang="en-US" sz="1400" u="none" cap="none" strike="noStrike">
                <a:solidFill>
                  <a:schemeClr val="dk2"/>
                </a:solidFill>
                <a:latin typeface="Arial"/>
                <a:ea typeface="Arial"/>
                <a:cs typeface="Arial"/>
                <a:sym typeface="Arial"/>
                <a:rtl val="0"/>
              </a:rPr>
              <a:t>Workload-specific VM &amp; middleware </a:t>
            </a:r>
          </a:p>
          <a:p>
            <a:pPr indent="0" lvl="0" marL="0" marR="0" rtl="0" algn="l">
              <a:lnSpc>
                <a:spcPct val="100000"/>
              </a:lnSpc>
              <a:spcBef>
                <a:spcPts val="0"/>
              </a:spcBef>
              <a:spcAft>
                <a:spcPts val="0"/>
              </a:spcAft>
              <a:buClr>
                <a:schemeClr val="dk2"/>
              </a:buClr>
              <a:buSzPct val="25000"/>
              <a:buFont typeface="Arial"/>
              <a:buNone/>
            </a:pPr>
            <a:r>
              <a:rPr b="0" i="0" lang="en-US" sz="1400" u="none" cap="none" strike="noStrike">
                <a:solidFill>
                  <a:schemeClr val="dk2"/>
                </a:solidFill>
                <a:latin typeface="Arial"/>
                <a:ea typeface="Arial"/>
                <a:cs typeface="Arial"/>
                <a:sym typeface="Arial"/>
                <a:rtl val="0"/>
              </a:rPr>
              <a:t>configuration result non-standardized, </a:t>
            </a:r>
          </a:p>
          <a:p>
            <a:pPr indent="0" lvl="0" marL="0" marR="0" rtl="0" algn="l">
              <a:lnSpc>
                <a:spcPct val="100000"/>
              </a:lnSpc>
              <a:spcBef>
                <a:spcPts val="0"/>
              </a:spcBef>
              <a:spcAft>
                <a:spcPts val="0"/>
              </a:spcAft>
              <a:buClr>
                <a:schemeClr val="dk2"/>
              </a:buClr>
              <a:buSzPct val="25000"/>
              <a:buFont typeface="Arial"/>
              <a:buNone/>
            </a:pPr>
            <a:r>
              <a:rPr b="0" i="0" lang="en-US" sz="1400" u="none" cap="none" strike="noStrike">
                <a:solidFill>
                  <a:schemeClr val="dk2"/>
                </a:solidFill>
                <a:latin typeface="Arial"/>
                <a:ea typeface="Arial"/>
                <a:cs typeface="Arial"/>
                <a:sym typeface="Arial"/>
                <a:rtl val="0"/>
              </a:rPr>
              <a:t>‘snowflake’ deployments. </a:t>
            </a: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9"/>
                                        </p:tgtEl>
                                        <p:attrNameLst>
                                          <p:attrName>style.visibility</p:attrName>
                                        </p:attrNameLst>
                                      </p:cBhvr>
                                      <p:to>
                                        <p:strVal val="visible"/>
                                      </p:to>
                                    </p:set>
                                    <p:animEffect filter="fade" transition="in">
                                      <p:cBhvr>
                                        <p:cTn dur="500"/>
                                        <p:tgtEl>
                                          <p:spTgt spid="8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2"/>
                                        </p:tgtEl>
                                        <p:attrNameLst>
                                          <p:attrName>style.visibility</p:attrName>
                                        </p:attrNameLst>
                                      </p:cBhvr>
                                      <p:to>
                                        <p:strVal val="visible"/>
                                      </p:to>
                                    </p:set>
                                    <p:animEffect filter="fade" transition="in">
                                      <p:cBhvr>
                                        <p:cTn dur="500"/>
                                        <p:tgtEl>
                                          <p:spTgt spid="9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9" name="Shape 909"/>
        <p:cNvGrpSpPr/>
        <p:nvPr/>
      </p:nvGrpSpPr>
      <p:grpSpPr>
        <a:xfrm>
          <a:off x="0" y="0"/>
          <a:ext cx="0" cy="0"/>
          <a:chOff x="0" y="0"/>
          <a:chExt cx="0" cy="0"/>
        </a:xfrm>
      </p:grpSpPr>
      <p:sp>
        <p:nvSpPr>
          <p:cNvPr id="910" name="Shape 910"/>
          <p:cNvSpPr txBox="1"/>
          <p:nvPr>
            <p:ph idx="12" type="sldNum"/>
          </p:nvPr>
        </p:nvSpPr>
        <p:spPr>
          <a:xfrm>
            <a:off x="8959849" y="5021494"/>
            <a:ext cx="127000" cy="127000"/>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US" sz="1400" u="none" cap="none" strike="noStrike">
                <a:solidFill>
                  <a:srgbClr val="000000"/>
                </a:solidFill>
                <a:latin typeface="Arial"/>
                <a:ea typeface="Arial"/>
                <a:cs typeface="Arial"/>
                <a:sym typeface="Arial"/>
                <a:rtl val="0"/>
              </a:rPr>
              <a:t>‹#›</a:t>
            </a:fld>
          </a:p>
        </p:txBody>
      </p:sp>
      <p:sp>
        <p:nvSpPr>
          <p:cNvPr id="911" name="Shape 911"/>
          <p:cNvSpPr txBox="1"/>
          <p:nvPr>
            <p:ph type="title"/>
          </p:nvPr>
        </p:nvSpPr>
        <p:spPr>
          <a:xfrm>
            <a:off x="366712" y="325437"/>
            <a:ext cx="8410574" cy="460373"/>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rgbClr val="00685D"/>
              </a:buClr>
              <a:buSzPct val="25000"/>
              <a:buFont typeface="Arial"/>
              <a:buNone/>
            </a:pPr>
            <a:r>
              <a:rPr b="0" i="0" lang="en-US" sz="3200" u="none" cap="none" strike="noStrike">
                <a:solidFill>
                  <a:srgbClr val="00685D"/>
                </a:solidFill>
                <a:latin typeface="Arial"/>
                <a:ea typeface="Arial"/>
                <a:cs typeface="Arial"/>
                <a:sym typeface="Arial"/>
                <a:rtl val="0"/>
              </a:rPr>
              <a:t>Application-centric Operations</a:t>
            </a:r>
          </a:p>
        </p:txBody>
      </p:sp>
      <p:sp>
        <p:nvSpPr>
          <p:cNvPr id="912" name="Shape 912"/>
          <p:cNvSpPr/>
          <p:nvPr/>
        </p:nvSpPr>
        <p:spPr>
          <a:xfrm>
            <a:off x="7187384" y="1372301"/>
            <a:ext cx="1129269" cy="350661"/>
          </a:xfrm>
          <a:prstGeom prst="rect">
            <a:avLst/>
          </a:prstGeom>
          <a:no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tl val="0"/>
              </a:rPr>
              <a:t>App Team</a:t>
            </a:r>
          </a:p>
        </p:txBody>
      </p:sp>
      <p:grpSp>
        <p:nvGrpSpPr>
          <p:cNvPr id="913" name="Shape 913"/>
          <p:cNvGrpSpPr/>
          <p:nvPr/>
        </p:nvGrpSpPr>
        <p:grpSpPr>
          <a:xfrm>
            <a:off x="4608331" y="1116431"/>
            <a:ext cx="1954930" cy="3230914"/>
            <a:chOff x="-2" y="-2"/>
            <a:chExt cx="1954929" cy="3230912"/>
          </a:xfrm>
        </p:grpSpPr>
        <p:grpSp>
          <p:nvGrpSpPr>
            <p:cNvPr id="914" name="Shape 914"/>
            <p:cNvGrpSpPr/>
            <p:nvPr/>
          </p:nvGrpSpPr>
          <p:grpSpPr>
            <a:xfrm>
              <a:off x="0" y="-2"/>
              <a:ext cx="1948673" cy="902871"/>
              <a:chOff x="0" y="0"/>
              <a:chExt cx="1948670" cy="902870"/>
            </a:xfrm>
          </p:grpSpPr>
          <p:sp>
            <p:nvSpPr>
              <p:cNvPr id="915" name="Shape 915"/>
              <p:cNvSpPr/>
              <p:nvPr/>
            </p:nvSpPr>
            <p:spPr>
              <a:xfrm>
                <a:off x="0" y="0"/>
                <a:ext cx="1948670" cy="902870"/>
              </a:xfrm>
              <a:prstGeom prst="rect">
                <a:avLst/>
              </a:prstGeom>
              <a:gradFill>
                <a:gsLst>
                  <a:gs pos="0">
                    <a:srgbClr val="9CCEF3"/>
                  </a:gs>
                  <a:gs pos="35000">
                    <a:srgbClr val="BBDCF5"/>
                  </a:gs>
                  <a:gs pos="100000">
                    <a:srgbClr val="E3F1FC"/>
                  </a:gs>
                </a:gsLst>
                <a:lin ang="16200000" scaled="0"/>
              </a:gradFill>
              <a:ln cap="flat" cmpd="sng" w="9525">
                <a:solidFill>
                  <a:schemeClr val="accent5"/>
                </a:solidFill>
                <a:prstDash val="solid"/>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008881"/>
                  </a:buClr>
                  <a:buFont typeface="Arial"/>
                  <a:buNone/>
                </a:pPr>
                <a:r>
                  <a:t/>
                </a:r>
                <a:endParaRPr b="0" i="0" sz="1400" u="none" cap="none" strike="noStrike">
                  <a:solidFill>
                    <a:srgbClr val="000000"/>
                  </a:solidFill>
                  <a:latin typeface="Arial"/>
                  <a:ea typeface="Arial"/>
                  <a:cs typeface="Arial"/>
                  <a:sym typeface="Arial"/>
                  <a:rtl val="0"/>
                </a:endParaRPr>
              </a:p>
            </p:txBody>
          </p:sp>
          <p:sp>
            <p:nvSpPr>
              <p:cNvPr id="916" name="Shape 916"/>
              <p:cNvSpPr/>
              <p:nvPr/>
            </p:nvSpPr>
            <p:spPr>
              <a:xfrm>
                <a:off x="0" y="205421"/>
                <a:ext cx="1948670" cy="492025"/>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008881"/>
                  </a:buClr>
                  <a:buSzPct val="25000"/>
                  <a:buFont typeface="Arial"/>
                  <a:buNone/>
                </a:pPr>
                <a:r>
                  <a:rPr b="1" i="0" lang="en-US" sz="1400" u="none" cap="none" strike="noStrike">
                    <a:solidFill>
                      <a:srgbClr val="008881"/>
                    </a:solidFill>
                    <a:latin typeface="Arial"/>
                    <a:ea typeface="Arial"/>
                    <a:cs typeface="Arial"/>
                    <a:sym typeface="Arial"/>
                    <a:rtl val="0"/>
                  </a:rPr>
                  <a:t>Your Application Code</a:t>
                </a:r>
              </a:p>
            </p:txBody>
          </p:sp>
        </p:grpSp>
        <p:grpSp>
          <p:nvGrpSpPr>
            <p:cNvPr id="917" name="Shape 917"/>
            <p:cNvGrpSpPr/>
            <p:nvPr/>
          </p:nvGrpSpPr>
          <p:grpSpPr>
            <a:xfrm>
              <a:off x="-1" y="975561"/>
              <a:ext cx="1954928" cy="992060"/>
              <a:chOff x="0" y="0"/>
              <a:chExt cx="1954926" cy="992059"/>
            </a:xfrm>
          </p:grpSpPr>
          <p:sp>
            <p:nvSpPr>
              <p:cNvPr id="918" name="Shape 918"/>
              <p:cNvSpPr/>
              <p:nvPr/>
            </p:nvSpPr>
            <p:spPr>
              <a:xfrm>
                <a:off x="0" y="0"/>
                <a:ext cx="1954926" cy="992059"/>
              </a:xfrm>
              <a:prstGeom prst="rect">
                <a:avLst/>
              </a:prstGeom>
              <a:gradFill>
                <a:gsLst>
                  <a:gs pos="0">
                    <a:srgbClr val="B8EBE6"/>
                  </a:gs>
                  <a:gs pos="40000">
                    <a:srgbClr val="ACE8E2"/>
                  </a:gs>
                  <a:gs pos="100000">
                    <a:srgbClr val="00413E"/>
                  </a:gs>
                </a:gsLst>
                <a:path path="circle">
                  <a:fillToRect b="100%" r="100%"/>
                </a:path>
                <a:tileRect l="-100%" t="-100%"/>
              </a:gradFill>
              <a:ln cap="flat" cmpd="sng" w="12700">
                <a:solidFill>
                  <a:srgbClr val="008881"/>
                </a:solidFill>
                <a:prstDash val="solid"/>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Font typeface="Arial"/>
                  <a:buNone/>
                </a:pPr>
                <a:r>
                  <a:t/>
                </a:r>
                <a:endParaRPr b="0" i="0" sz="1400" u="none" cap="none" strike="noStrike">
                  <a:solidFill>
                    <a:srgbClr val="000000"/>
                  </a:solidFill>
                  <a:latin typeface="Arial"/>
                  <a:ea typeface="Arial"/>
                  <a:cs typeface="Arial"/>
                  <a:sym typeface="Arial"/>
                  <a:rtl val="0"/>
                </a:endParaRPr>
              </a:p>
            </p:txBody>
          </p:sp>
          <p:sp>
            <p:nvSpPr>
              <p:cNvPr id="919" name="Shape 919"/>
              <p:cNvSpPr/>
              <p:nvPr/>
            </p:nvSpPr>
            <p:spPr>
              <a:xfrm>
                <a:off x="0" y="320697"/>
                <a:ext cx="1954926" cy="350661"/>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FFFFFF"/>
                  </a:buClr>
                  <a:buSzPct val="25000"/>
                  <a:buFont typeface="Arial"/>
                  <a:buNone/>
                </a:pPr>
                <a:r>
                  <a:rPr b="1" i="0" lang="en-US" sz="1400" u="none" cap="none" strike="noStrike">
                    <a:solidFill>
                      <a:srgbClr val="FFFFFF"/>
                    </a:solidFill>
                    <a:latin typeface="Arial"/>
                    <a:ea typeface="Arial"/>
                    <a:cs typeface="Arial"/>
                    <a:sym typeface="Arial"/>
                    <a:rtl val="0"/>
                  </a:rPr>
                  <a:t>Cloud Foundry</a:t>
                </a:r>
              </a:p>
            </p:txBody>
          </p:sp>
        </p:grpSp>
        <p:grpSp>
          <p:nvGrpSpPr>
            <p:cNvPr id="920" name="Shape 920"/>
            <p:cNvGrpSpPr/>
            <p:nvPr/>
          </p:nvGrpSpPr>
          <p:grpSpPr>
            <a:xfrm>
              <a:off x="-2" y="2001196"/>
              <a:ext cx="1954928" cy="1229714"/>
              <a:chOff x="0" y="0"/>
              <a:chExt cx="1954926" cy="1229712"/>
            </a:xfrm>
          </p:grpSpPr>
          <p:sp>
            <p:nvSpPr>
              <p:cNvPr id="921" name="Shape 921"/>
              <p:cNvSpPr/>
              <p:nvPr/>
            </p:nvSpPr>
            <p:spPr>
              <a:xfrm>
                <a:off x="0" y="0"/>
                <a:ext cx="1954926" cy="1229712"/>
              </a:xfrm>
              <a:prstGeom prst="rect">
                <a:avLst/>
              </a:prstGeom>
              <a:gradFill>
                <a:gsLst>
                  <a:gs pos="0">
                    <a:srgbClr val="FFFFFF"/>
                  </a:gs>
                  <a:gs pos="40000">
                    <a:srgbClr val="FEFEFE"/>
                  </a:gs>
                  <a:gs pos="100000">
                    <a:srgbClr val="7B7B7B"/>
                  </a:gs>
                </a:gsLst>
                <a:path path="circle">
                  <a:fillToRect b="100%" r="100%"/>
                </a:path>
                <a:tileRect l="-100%" t="-100%"/>
              </a:gradFill>
              <a:ln cap="flat" cmpd="sng" w="9525">
                <a:solidFill>
                  <a:srgbClr val="4D4D4D"/>
                </a:solidFill>
                <a:prstDash val="solid"/>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008881"/>
                  </a:buClr>
                  <a:buFont typeface="Arial"/>
                  <a:buNone/>
                </a:pPr>
                <a:r>
                  <a:t/>
                </a:r>
                <a:endParaRPr b="0" i="0" sz="1400" u="none" cap="none" strike="noStrike">
                  <a:solidFill>
                    <a:srgbClr val="000000"/>
                  </a:solidFill>
                  <a:latin typeface="Arial"/>
                  <a:ea typeface="Arial"/>
                  <a:cs typeface="Arial"/>
                  <a:sym typeface="Arial"/>
                  <a:rtl val="0"/>
                </a:endParaRPr>
              </a:p>
            </p:txBody>
          </p:sp>
          <p:sp>
            <p:nvSpPr>
              <p:cNvPr id="922" name="Shape 922"/>
              <p:cNvSpPr/>
              <p:nvPr/>
            </p:nvSpPr>
            <p:spPr>
              <a:xfrm>
                <a:off x="0" y="306173"/>
                <a:ext cx="1954926" cy="617361"/>
              </a:xfrm>
              <a:prstGeom prst="rect">
                <a:avLst/>
              </a:prstGeom>
              <a:noFill/>
              <a:ln>
                <a:noFill/>
              </a:ln>
            </p:spPr>
            <p:txBody>
              <a:bodyPr anchorCtr="0" anchor="ctr" bIns="45700" lIns="45700" rIns="45700" tIns="45700">
                <a:noAutofit/>
              </a:bodyPr>
              <a:lstStyle/>
              <a:p>
                <a:pPr indent="0" lvl="0" marL="0" marR="0" rtl="0" algn="ctr">
                  <a:lnSpc>
                    <a:spcPct val="100000"/>
                  </a:lnSpc>
                  <a:spcBef>
                    <a:spcPts val="0"/>
                  </a:spcBef>
                  <a:spcAft>
                    <a:spcPts val="0"/>
                  </a:spcAft>
                  <a:buClr>
                    <a:srgbClr val="008881"/>
                  </a:buClr>
                  <a:buSzPct val="25000"/>
                  <a:buFont typeface="Arial"/>
                  <a:buNone/>
                </a:pPr>
                <a:r>
                  <a:rPr b="1" i="0" lang="en-US" sz="1400" u="none" cap="none" strike="noStrike">
                    <a:solidFill>
                      <a:srgbClr val="008881"/>
                    </a:solidFill>
                    <a:latin typeface="Arial"/>
                    <a:ea typeface="Arial"/>
                    <a:cs typeface="Arial"/>
                    <a:sym typeface="Arial"/>
                    <a:rtl val="0"/>
                  </a:rPr>
                  <a:t>Virtualized Infrastructure</a:t>
                </a:r>
              </a:p>
            </p:txBody>
          </p:sp>
        </p:grpSp>
      </p:grpSp>
      <p:grpSp>
        <p:nvGrpSpPr>
          <p:cNvPr id="923" name="Shape 923"/>
          <p:cNvGrpSpPr/>
          <p:nvPr/>
        </p:nvGrpSpPr>
        <p:grpSpPr>
          <a:xfrm>
            <a:off x="6670585" y="1088175"/>
            <a:ext cx="2072819" cy="3247852"/>
            <a:chOff x="0" y="0"/>
            <a:chExt cx="2072817" cy="3247850"/>
          </a:xfrm>
        </p:grpSpPr>
        <p:sp>
          <p:nvSpPr>
            <p:cNvPr id="924" name="Shape 924"/>
            <p:cNvSpPr/>
            <p:nvPr/>
          </p:nvSpPr>
          <p:spPr>
            <a:xfrm>
              <a:off x="0" y="919809"/>
              <a:ext cx="304799" cy="2328041"/>
            </a:xfrm>
            <a:custGeom>
              <a:pathLst>
                <a:path extrusionOk="0" h="120000" w="120000">
                  <a:moveTo>
                    <a:pt x="0" y="0"/>
                  </a:moveTo>
                  <a:cubicBezTo>
                    <a:pt x="33138" y="0"/>
                    <a:pt x="60000" y="588"/>
                    <a:pt x="60000" y="1311"/>
                  </a:cubicBezTo>
                  <a:lnTo>
                    <a:pt x="60000" y="58688"/>
                  </a:lnTo>
                  <a:cubicBezTo>
                    <a:pt x="60000" y="59411"/>
                    <a:pt x="86861" y="60000"/>
                    <a:pt x="120000" y="60000"/>
                  </a:cubicBezTo>
                  <a:cubicBezTo>
                    <a:pt x="86861" y="60000"/>
                    <a:pt x="60000" y="60588"/>
                    <a:pt x="60000" y="61311"/>
                  </a:cubicBezTo>
                  <a:lnTo>
                    <a:pt x="60000" y="118688"/>
                  </a:lnTo>
                  <a:cubicBezTo>
                    <a:pt x="60000" y="119411"/>
                    <a:pt x="33138" y="120000"/>
                    <a:pt x="0" y="120000"/>
                  </a:cubicBezTo>
                </a:path>
              </a:pathLst>
            </a:custGeom>
            <a:noFill/>
            <a:ln cap="flat" cmpd="sng" w="19050">
              <a:solidFill>
                <a:srgbClr val="000000"/>
              </a:solidFill>
              <a:prstDash val="solid"/>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rtl val="0"/>
              </a:endParaRPr>
            </a:p>
          </p:txBody>
        </p:sp>
        <p:sp>
          <p:nvSpPr>
            <p:cNvPr id="925" name="Shape 925"/>
            <p:cNvSpPr/>
            <p:nvPr/>
          </p:nvSpPr>
          <p:spPr>
            <a:xfrm>
              <a:off x="499185" y="1905000"/>
              <a:ext cx="1573632" cy="350661"/>
            </a:xfrm>
            <a:prstGeom prst="rect">
              <a:avLst/>
            </a:prstGeom>
            <a:noFill/>
            <a:ln>
              <a:noFill/>
            </a:ln>
          </p:spPr>
          <p:txBody>
            <a:bodyPr anchorCtr="0" anchor="t" bIns="45700" lIns="45700" rIns="45700" tIns="45700">
              <a:noAutofit/>
            </a:bodyPr>
            <a:lstStyle/>
            <a:p>
              <a:pPr indent="0" lvl="0" marL="0" marR="0" rtl="0" algn="ctr">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tl val="0"/>
                </a:rPr>
                <a:t>Platform Team</a:t>
              </a:r>
            </a:p>
          </p:txBody>
        </p:sp>
        <p:sp>
          <p:nvSpPr>
            <p:cNvPr id="926" name="Shape 926"/>
            <p:cNvSpPr/>
            <p:nvPr/>
          </p:nvSpPr>
          <p:spPr>
            <a:xfrm>
              <a:off x="49385" y="0"/>
              <a:ext cx="228601" cy="844047"/>
            </a:xfrm>
            <a:custGeom>
              <a:pathLst>
                <a:path extrusionOk="0" h="120000" w="120000">
                  <a:moveTo>
                    <a:pt x="0" y="0"/>
                  </a:moveTo>
                  <a:cubicBezTo>
                    <a:pt x="33138" y="0"/>
                    <a:pt x="60000" y="1211"/>
                    <a:pt x="60000" y="2705"/>
                  </a:cubicBezTo>
                  <a:lnTo>
                    <a:pt x="60000" y="57294"/>
                  </a:lnTo>
                  <a:cubicBezTo>
                    <a:pt x="60000" y="58788"/>
                    <a:pt x="86861" y="60000"/>
                    <a:pt x="120000" y="60000"/>
                  </a:cubicBezTo>
                  <a:cubicBezTo>
                    <a:pt x="86861" y="60000"/>
                    <a:pt x="60000" y="61211"/>
                    <a:pt x="60000" y="62705"/>
                  </a:cubicBezTo>
                  <a:lnTo>
                    <a:pt x="60000" y="117294"/>
                  </a:lnTo>
                  <a:cubicBezTo>
                    <a:pt x="60000" y="118788"/>
                    <a:pt x="33138" y="120000"/>
                    <a:pt x="0" y="120000"/>
                  </a:cubicBezTo>
                </a:path>
              </a:pathLst>
            </a:custGeom>
            <a:noFill/>
            <a:ln cap="flat" cmpd="sng" w="19050">
              <a:solidFill>
                <a:srgbClr val="000000"/>
              </a:solidFill>
              <a:prstDash val="solid"/>
              <a:round/>
              <a:headEnd len="med" w="med" type="none"/>
              <a:tailEnd len="med" w="med" type="none"/>
            </a:ln>
          </p:spPr>
          <p:txBody>
            <a:bodyPr anchorCtr="0" anchor="ctr" bIns="45700" lIns="45700" rIns="45700"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rtl val="0"/>
              </a:endParaRPr>
            </a:p>
          </p:txBody>
        </p:sp>
      </p:grpSp>
      <p:sp>
        <p:nvSpPr>
          <p:cNvPr id="927" name="Shape 927"/>
          <p:cNvSpPr/>
          <p:nvPr/>
        </p:nvSpPr>
        <p:spPr>
          <a:xfrm>
            <a:off x="1386445" y="1100736"/>
            <a:ext cx="2317423" cy="2246769"/>
          </a:xfrm>
          <a:prstGeom prst="rect">
            <a:avLst/>
          </a:prstGeom>
          <a:solidFill>
            <a:srgbClr val="D9D9D9"/>
          </a:solidFill>
          <a:ln>
            <a:noFill/>
          </a:ln>
        </p:spPr>
        <p:txBody>
          <a:bodyPr anchorCtr="0" anchor="t" bIns="45700" lIns="45700" rIns="45700"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tl val="0"/>
              </a:rPr>
              <a:t>New App-Platform Contract:</a:t>
            </a:r>
          </a:p>
          <a:p>
            <a:pPr indent="0" lvl="0" marL="0" marR="0" rtl="0" algn="l">
              <a:lnSpc>
                <a:spcPct val="100000"/>
              </a:lnSpc>
              <a:spcBef>
                <a:spcPts val="0"/>
              </a:spcBef>
              <a:spcAft>
                <a:spcPts val="0"/>
              </a:spcAft>
              <a:buClr>
                <a:srgbClr val="800000"/>
              </a:buClr>
              <a:buSzPct val="25000"/>
              <a:buFont typeface="Arial"/>
              <a:buNone/>
            </a:pPr>
            <a:r>
              <a:rPr b="1" i="0" lang="en-US" sz="1400" u="none" cap="none" strike="noStrike">
                <a:solidFill>
                  <a:srgbClr val="800000"/>
                </a:solidFill>
                <a:latin typeface="Arial"/>
                <a:ea typeface="Arial"/>
                <a:cs typeface="Arial"/>
                <a:sym typeface="Arial"/>
                <a:rtl val="0"/>
              </a:rPr>
              <a:t>Application</a:t>
            </a:r>
            <a:r>
              <a:rPr b="0" i="0" lang="en-US" sz="1400" u="none" cap="none" strike="noStrike">
                <a:solidFill>
                  <a:srgbClr val="000000"/>
                </a:solidFill>
                <a:latin typeface="Arial"/>
                <a:ea typeface="Arial"/>
                <a:cs typeface="Arial"/>
                <a:sym typeface="Arial"/>
                <a:rtl val="0"/>
              </a:rPr>
              <a:t> “Dial Tone”</a:t>
            </a:r>
          </a:p>
          <a:p>
            <a:pPr indent="-285750" lvl="0" marL="28575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tl val="0"/>
              </a:rPr>
              <a:t>Configuration</a:t>
            </a:r>
          </a:p>
          <a:p>
            <a:pPr indent="-285750" lvl="0" marL="28575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tl val="0"/>
              </a:rPr>
              <a:t>Runtime</a:t>
            </a:r>
          </a:p>
          <a:p>
            <a:pPr indent="-285750" lvl="0" marL="28575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tl val="0"/>
              </a:rPr>
              <a:t>Logs</a:t>
            </a:r>
          </a:p>
          <a:p>
            <a:pPr indent="-285750" lvl="0" marL="28575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tl val="0"/>
              </a:rPr>
              <a:t>Metrics</a:t>
            </a:r>
          </a:p>
          <a:p>
            <a:pPr indent="-285750" lvl="0" marL="28575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tl val="0"/>
              </a:rPr>
              <a:t>Health Management</a:t>
            </a:r>
          </a:p>
          <a:p>
            <a:pPr indent="-285750" lvl="0" marL="28575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tl val="0"/>
              </a:rPr>
              <a:t>Security</a:t>
            </a:r>
          </a:p>
          <a:p>
            <a:pPr indent="-285750" lvl="0" marL="28575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tl val="0"/>
              </a:rPr>
              <a:t>Operations</a:t>
            </a:r>
          </a:p>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tl val="0"/>
              </a:rPr>
              <a:t>All provided by Platform</a:t>
            </a:r>
          </a:p>
        </p:txBody>
      </p:sp>
      <p:cxnSp>
        <p:nvCxnSpPr>
          <p:cNvPr id="928" name="Shape 928"/>
          <p:cNvCxnSpPr/>
          <p:nvPr/>
        </p:nvCxnSpPr>
        <p:spPr>
          <a:xfrm rot="10800000">
            <a:off x="3897353" y="2124192"/>
            <a:ext cx="970356" cy="481722"/>
          </a:xfrm>
          <a:prstGeom prst="straightConnector1">
            <a:avLst/>
          </a:prstGeom>
          <a:noFill/>
          <a:ln cap="flat" cmpd="sng" w="19050">
            <a:solidFill>
              <a:srgbClr val="000000"/>
            </a:solidFill>
            <a:prstDash val="solid"/>
            <a:round/>
            <a:headEnd len="med" w="med" type="none"/>
            <a:tailEnd len="med" w="med" type="none"/>
          </a:ln>
        </p:spPr>
      </p:cxnSp>
      <p:sp>
        <p:nvSpPr>
          <p:cNvPr id="929" name="Shape 929"/>
          <p:cNvSpPr txBox="1"/>
          <p:nvPr/>
        </p:nvSpPr>
        <p:spPr>
          <a:xfrm>
            <a:off x="286612" y="3416330"/>
            <a:ext cx="3443482" cy="923329"/>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dk2"/>
              </a:buClr>
              <a:buSzPct val="25000"/>
              <a:buFont typeface="Arial"/>
              <a:buNone/>
            </a:pPr>
            <a:r>
              <a:rPr b="0" i="0" lang="en-US" sz="1400" u="none" cap="none" strike="noStrike">
                <a:solidFill>
                  <a:schemeClr val="dk2"/>
                </a:solidFill>
                <a:latin typeface="Arial"/>
                <a:ea typeface="Arial"/>
                <a:cs typeface="Arial"/>
                <a:sym typeface="Arial"/>
                <a:rtl val="0"/>
              </a:rPr>
              <a:t>“App” level of abstraction allows </a:t>
            </a:r>
          </a:p>
          <a:p>
            <a:pPr indent="0" lvl="0" marL="0" marR="0" rtl="0" algn="l">
              <a:lnSpc>
                <a:spcPct val="100000"/>
              </a:lnSpc>
              <a:spcBef>
                <a:spcPts val="0"/>
              </a:spcBef>
              <a:spcAft>
                <a:spcPts val="0"/>
              </a:spcAft>
              <a:buClr>
                <a:schemeClr val="dk2"/>
              </a:buClr>
              <a:buSzPct val="25000"/>
              <a:buFont typeface="Arial"/>
              <a:buNone/>
            </a:pPr>
            <a:r>
              <a:rPr b="0" i="0" lang="en-US" sz="1400" u="none" cap="none" strike="noStrike">
                <a:solidFill>
                  <a:schemeClr val="dk2"/>
                </a:solidFill>
                <a:latin typeface="Arial"/>
                <a:ea typeface="Arial"/>
                <a:cs typeface="Arial"/>
                <a:sym typeface="Arial"/>
                <a:rtl val="0"/>
              </a:rPr>
              <a:t>for App and Platform team </a:t>
            </a:r>
          </a:p>
          <a:p>
            <a:pPr indent="0" lvl="0" marL="0" marR="0" rtl="0" algn="l">
              <a:lnSpc>
                <a:spcPct val="100000"/>
              </a:lnSpc>
              <a:spcBef>
                <a:spcPts val="0"/>
              </a:spcBef>
              <a:spcAft>
                <a:spcPts val="0"/>
              </a:spcAft>
              <a:buClr>
                <a:schemeClr val="dk2"/>
              </a:buClr>
              <a:buSzPct val="25000"/>
              <a:buFont typeface="Arial"/>
              <a:buNone/>
            </a:pPr>
            <a:r>
              <a:rPr b="0" i="0" lang="en-US" sz="1400" u="none" cap="none" strike="noStrike">
                <a:solidFill>
                  <a:schemeClr val="dk2"/>
                </a:solidFill>
                <a:latin typeface="Arial"/>
                <a:ea typeface="Arial"/>
                <a:cs typeface="Arial"/>
                <a:sym typeface="Arial"/>
                <a:rtl val="0"/>
              </a:rPr>
              <a:t>Operational Autonomy</a:t>
            </a:r>
          </a:p>
        </p:txBody>
      </p:sp>
    </p:spTree>
  </p:cSld>
  <p:clrMapOvr>
    <a:masterClrMapping/>
  </p:clrMapOvr>
  <p:transition spd="slow">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500"/>
                                        <p:tgtEl>
                                          <p:spTgt spid="91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500"/>
                                        <p:tgtEl>
                                          <p:spTgt spid="92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500"/>
                                        <p:tgtEl>
                                          <p:spTgt spid="9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3" name="Shape 933"/>
        <p:cNvGrpSpPr/>
        <p:nvPr/>
      </p:nvGrpSpPr>
      <p:grpSpPr>
        <a:xfrm>
          <a:off x="0" y="0"/>
          <a:ext cx="0" cy="0"/>
          <a:chOff x="0" y="0"/>
          <a:chExt cx="0" cy="0"/>
        </a:xfrm>
      </p:grpSpPr>
      <p:sp>
        <p:nvSpPr>
          <p:cNvPr id="934" name="Shape 934"/>
          <p:cNvSpPr txBox="1"/>
          <p:nvPr>
            <p:ph type="title"/>
          </p:nvPr>
        </p:nvSpPr>
        <p:spPr>
          <a:xfrm>
            <a:off x="366712" y="325437"/>
            <a:ext cx="8410574" cy="460373"/>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chemeClr val="dk2"/>
              </a:buClr>
              <a:buSzPct val="25000"/>
              <a:buFont typeface="Arial"/>
              <a:buNone/>
            </a:pPr>
            <a:r>
              <a:rPr b="0" i="0" lang="en-US" sz="3200" u="none" cap="none" strike="noStrike">
                <a:solidFill>
                  <a:schemeClr val="dk2"/>
                </a:solidFill>
                <a:latin typeface="Arial"/>
                <a:ea typeface="Arial"/>
                <a:cs typeface="Arial"/>
                <a:sym typeface="Arial"/>
                <a:rtl val="0"/>
              </a:rPr>
              <a:t>Patching and Upgrading</a:t>
            </a:r>
          </a:p>
        </p:txBody>
      </p:sp>
      <p:sp>
        <p:nvSpPr>
          <p:cNvPr id="935" name="Shape 935"/>
          <p:cNvSpPr txBox="1"/>
          <p:nvPr>
            <p:ph idx="1" type="body"/>
          </p:nvPr>
        </p:nvSpPr>
        <p:spPr>
          <a:xfrm>
            <a:off x="366712" y="1074737"/>
            <a:ext cx="8410574" cy="3382961"/>
          </a:xfrm>
          <a:prstGeom prst="rect">
            <a:avLst/>
          </a:prstGeom>
          <a:noFill/>
          <a:ln>
            <a:noFill/>
          </a:ln>
        </p:spPr>
        <p:txBody>
          <a:bodyPr anchorCtr="0" anchor="t" bIns="91425" lIns="91425" rIns="91425" tIns="91425">
            <a:noAutofit/>
          </a:bodyPr>
          <a:lstStyle/>
          <a:p>
            <a:pPr indent="-76200" lvl="0" marL="228600" marR="0" rtl="0" algn="l">
              <a:lnSpc>
                <a:spcPct val="100000"/>
              </a:lnSpc>
              <a:spcBef>
                <a:spcPts val="0"/>
              </a:spcBef>
              <a:spcAft>
                <a:spcPts val="0"/>
              </a:spcAft>
              <a:buClr>
                <a:schemeClr val="accent1"/>
              </a:buClr>
              <a:buSzPct val="100000"/>
              <a:buFont typeface="Noto Sans Symbols"/>
              <a:buChar char="•"/>
            </a:pPr>
            <a:r>
              <a:rPr b="0" i="0" lang="en-US" sz="2400" u="none" cap="none" strike="noStrike">
                <a:solidFill>
                  <a:schemeClr val="dk1"/>
                </a:solidFill>
                <a:latin typeface="Arial"/>
                <a:ea typeface="Arial"/>
                <a:cs typeface="Arial"/>
                <a:sym typeface="Arial"/>
                <a:rtl val="0"/>
              </a:rPr>
              <a:t>Structured Platform Provides the Right level of Abstraction</a:t>
            </a:r>
          </a:p>
          <a:p>
            <a:pPr indent="-76200" lvl="0" marL="228600" marR="0" rtl="0" algn="l">
              <a:lnSpc>
                <a:spcPct val="100000"/>
              </a:lnSpc>
              <a:spcBef>
                <a:spcPts val="1200"/>
              </a:spcBef>
              <a:spcAft>
                <a:spcPts val="0"/>
              </a:spcAft>
              <a:buClr>
                <a:schemeClr val="accent1"/>
              </a:buClr>
              <a:buSzPct val="100000"/>
              <a:buFont typeface="Noto Sans Symbols"/>
              <a:buChar char="•"/>
            </a:pPr>
            <a:r>
              <a:rPr b="0" i="0" lang="en-US" sz="2400" u="none" cap="none" strike="noStrike">
                <a:solidFill>
                  <a:schemeClr val="dk1"/>
                </a:solidFill>
                <a:latin typeface="Arial"/>
                <a:ea typeface="Arial"/>
                <a:cs typeface="Arial"/>
                <a:sym typeface="Arial"/>
                <a:rtl val="0"/>
              </a:rPr>
              <a:t>Application Operations Autonomy</a:t>
            </a:r>
          </a:p>
          <a:p>
            <a:pPr indent="-76200" lvl="0" marL="228600" marR="0" rtl="0" algn="l">
              <a:lnSpc>
                <a:spcPct val="100000"/>
              </a:lnSpc>
              <a:spcBef>
                <a:spcPts val="1200"/>
              </a:spcBef>
              <a:spcAft>
                <a:spcPts val="0"/>
              </a:spcAft>
              <a:buClr>
                <a:schemeClr val="accent1"/>
              </a:buClr>
              <a:buSzPct val="100000"/>
              <a:buFont typeface="Noto Sans Symbols"/>
              <a:buChar char="•"/>
            </a:pPr>
            <a:r>
              <a:rPr b="0" i="0" lang="en-US" sz="2400" u="none" cap="none" strike="noStrike">
                <a:solidFill>
                  <a:schemeClr val="dk1"/>
                </a:solidFill>
                <a:latin typeface="Arial"/>
                <a:ea typeface="Arial"/>
                <a:cs typeface="Arial"/>
                <a:sym typeface="Arial"/>
                <a:rtl val="0"/>
              </a:rPr>
              <a:t>Platform Operations Autonomy</a:t>
            </a:r>
          </a:p>
          <a:p>
            <a:pPr indent="-76200" lvl="0" marL="228600" marR="0" rtl="0" algn="l">
              <a:lnSpc>
                <a:spcPct val="100000"/>
              </a:lnSpc>
              <a:spcBef>
                <a:spcPts val="1200"/>
              </a:spcBef>
              <a:spcAft>
                <a:spcPts val="0"/>
              </a:spcAft>
              <a:buClr>
                <a:schemeClr val="accent1"/>
              </a:buClr>
              <a:buSzPct val="100000"/>
              <a:buFont typeface="Noto Sans Symbols"/>
              <a:buNone/>
            </a:pPr>
            <a:r>
              <a:t/>
            </a:r>
            <a:endParaRPr b="0" i="0" sz="2400" u="none" cap="none" strike="noStrike">
              <a:solidFill>
                <a:schemeClr val="dk1"/>
              </a:solidFill>
              <a:latin typeface="Arial"/>
              <a:ea typeface="Arial"/>
              <a:cs typeface="Arial"/>
              <a:sym typeface="Arial"/>
              <a:rtl val="0"/>
            </a:endParaRP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0" name="Shape 940"/>
        <p:cNvGrpSpPr/>
        <p:nvPr/>
      </p:nvGrpSpPr>
      <p:grpSpPr>
        <a:xfrm>
          <a:off x="0" y="0"/>
          <a:ext cx="0" cy="0"/>
          <a:chOff x="0" y="0"/>
          <a:chExt cx="0" cy="0"/>
        </a:xfrm>
      </p:grpSpPr>
      <p:pic>
        <p:nvPicPr>
          <p:cNvPr id="941" name="Shape 941"/>
          <p:cNvPicPr preferRelativeResize="0"/>
          <p:nvPr/>
        </p:nvPicPr>
        <p:blipFill rotWithShape="1">
          <a:blip r:embed="rId3">
            <a:alphaModFix/>
          </a:blip>
          <a:srcRect b="3749" l="0" r="0" t="14965"/>
          <a:stretch/>
        </p:blipFill>
        <p:spPr>
          <a:xfrm>
            <a:off x="-7019" y="0"/>
            <a:ext cx="9158040" cy="5143499"/>
          </a:xfrm>
          <a:prstGeom prst="rect">
            <a:avLst/>
          </a:prstGeom>
          <a:noFill/>
          <a:ln>
            <a:noFill/>
          </a:ln>
        </p:spPr>
      </p:pic>
      <p:sp>
        <p:nvSpPr>
          <p:cNvPr id="942" name="Shape 942"/>
          <p:cNvSpPr/>
          <p:nvPr/>
        </p:nvSpPr>
        <p:spPr>
          <a:xfrm>
            <a:off x="-7019" y="0"/>
            <a:ext cx="9158040" cy="5143499"/>
          </a:xfrm>
          <a:prstGeom prst="rect">
            <a:avLst/>
          </a:prstGeom>
          <a:solidFill>
            <a:srgbClr val="182730">
              <a:alpha val="61176"/>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rtl val="0"/>
            </a:endParaRPr>
          </a:p>
        </p:txBody>
      </p:sp>
      <p:sp>
        <p:nvSpPr>
          <p:cNvPr id="943" name="Shape 943"/>
          <p:cNvSpPr txBox="1"/>
          <p:nvPr/>
        </p:nvSpPr>
        <p:spPr>
          <a:xfrm>
            <a:off x="623454" y="1498520"/>
            <a:ext cx="7897089" cy="64633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AE9E"/>
              </a:buClr>
              <a:buSzPct val="25000"/>
              <a:buFont typeface="Arial"/>
              <a:buNone/>
            </a:pPr>
            <a:r>
              <a:rPr b="1" i="0" lang="en-US" sz="3600" u="none" cap="none" strike="noStrike">
                <a:solidFill>
                  <a:srgbClr val="00AE9E"/>
                </a:solidFill>
                <a:latin typeface="Arial"/>
                <a:ea typeface="Arial"/>
                <a:cs typeface="Arial"/>
                <a:sym typeface="Arial"/>
                <a:rtl val="0"/>
              </a:rPr>
              <a:t>Auditing and Logging</a:t>
            </a:r>
          </a:p>
        </p:txBody>
      </p:sp>
      <p:sp>
        <p:nvSpPr>
          <p:cNvPr id="944" name="Shape 944"/>
          <p:cNvSpPr txBox="1"/>
          <p:nvPr/>
        </p:nvSpPr>
        <p:spPr>
          <a:xfrm>
            <a:off x="623454" y="2121385"/>
            <a:ext cx="7897089" cy="44627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US" sz="2300" u="none" cap="none" strike="noStrike">
                <a:solidFill>
                  <a:srgbClr val="FFFFFF"/>
                </a:solidFill>
                <a:latin typeface="Arial"/>
                <a:ea typeface="Arial"/>
                <a:cs typeface="Arial"/>
                <a:sym typeface="Arial"/>
                <a:rtl val="0"/>
              </a:rPr>
              <a:t>Inside of a Highly Distributed System</a:t>
            </a:r>
          </a:p>
        </p:txBody>
      </p:sp>
      <p:pic>
        <p:nvPicPr>
          <p:cNvPr id="945" name="Shape 945"/>
          <p:cNvPicPr preferRelativeResize="0"/>
          <p:nvPr/>
        </p:nvPicPr>
        <p:blipFill rotWithShape="1">
          <a:blip r:embed="rId4">
            <a:alphaModFix/>
          </a:blip>
          <a:srcRect b="0" l="0" r="0" t="0"/>
          <a:stretch/>
        </p:blipFill>
        <p:spPr>
          <a:xfrm>
            <a:off x="8286414" y="4854091"/>
            <a:ext cx="712061" cy="173735"/>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9" name="Shape 949"/>
        <p:cNvGrpSpPr/>
        <p:nvPr/>
      </p:nvGrpSpPr>
      <p:grpSpPr>
        <a:xfrm>
          <a:off x="0" y="0"/>
          <a:ext cx="0" cy="0"/>
          <a:chOff x="0" y="0"/>
          <a:chExt cx="0" cy="0"/>
        </a:xfrm>
      </p:grpSpPr>
      <p:sp>
        <p:nvSpPr>
          <p:cNvPr id="950" name="Shape 950"/>
          <p:cNvSpPr txBox="1"/>
          <p:nvPr>
            <p:ph type="title"/>
          </p:nvPr>
        </p:nvSpPr>
        <p:spPr>
          <a:xfrm>
            <a:off x="366712" y="325437"/>
            <a:ext cx="7007753" cy="460373"/>
          </a:xfrm>
          <a:prstGeom prst="rect">
            <a:avLst/>
          </a:prstGeom>
          <a:noFill/>
          <a:ln>
            <a:noFill/>
          </a:ln>
        </p:spPr>
        <p:txBody>
          <a:bodyPr anchorCtr="0" anchor="t" bIns="0" lIns="0" rIns="0" tIns="0">
            <a:noAutofit/>
          </a:bodyPr>
          <a:lstStyle/>
          <a:p>
            <a:pPr indent="0" lvl="0" marL="0" marR="0" rtl="0" algn="l">
              <a:lnSpc>
                <a:spcPct val="90000"/>
              </a:lnSpc>
              <a:spcBef>
                <a:spcPts val="0"/>
              </a:spcBef>
              <a:spcAft>
                <a:spcPts val="0"/>
              </a:spcAft>
              <a:buClr>
                <a:srgbClr val="008881"/>
              </a:buClr>
              <a:buSzPct val="25000"/>
              <a:buFont typeface="Arial"/>
              <a:buNone/>
            </a:pPr>
            <a:r>
              <a:rPr b="0" i="0" lang="en-US" sz="3200" u="none" cap="none" strike="noStrike">
                <a:solidFill>
                  <a:srgbClr val="008881"/>
                </a:solidFill>
                <a:latin typeface="Arial"/>
                <a:ea typeface="Arial"/>
                <a:cs typeface="Arial"/>
                <a:sym typeface="Arial"/>
                <a:rtl val="0"/>
              </a:rPr>
              <a:t>Visibility Through Logs and Metrics</a:t>
            </a:r>
          </a:p>
        </p:txBody>
      </p:sp>
      <p:sp>
        <p:nvSpPr>
          <p:cNvPr id="951" name="Shape 951"/>
          <p:cNvSpPr txBox="1"/>
          <p:nvPr>
            <p:ph idx="1" type="body"/>
          </p:nvPr>
        </p:nvSpPr>
        <p:spPr>
          <a:xfrm>
            <a:off x="366712" y="1074737"/>
            <a:ext cx="8410574" cy="3382961"/>
          </a:xfrm>
          <a:prstGeom prst="rect">
            <a:avLst/>
          </a:prstGeom>
          <a:noFill/>
          <a:ln>
            <a:noFill/>
          </a:ln>
        </p:spPr>
        <p:txBody>
          <a:bodyPr anchorCtr="0" anchor="t" bIns="0" lIns="0" rIns="0" tIns="0">
            <a:noAutofit/>
          </a:bodyPr>
          <a:lstStyle/>
          <a:p>
            <a:pPr indent="0" lvl="0" marL="0" marR="0" rtl="0" algn="l">
              <a:lnSpc>
                <a:spcPct val="100000"/>
              </a:lnSpc>
              <a:spcBef>
                <a:spcPts val="0"/>
              </a:spcBef>
              <a:spcAft>
                <a:spcPts val="0"/>
              </a:spcAft>
              <a:buClr>
                <a:schemeClr val="accent1"/>
              </a:buClr>
              <a:buSzPct val="25000"/>
              <a:buFont typeface="Noto Sans Symbols"/>
              <a:buNone/>
            </a:pPr>
            <a:r>
              <a:rPr b="0" i="0" lang="en-US" sz="1800" u="none" cap="none" strike="noStrike">
                <a:solidFill>
                  <a:srgbClr val="4D4D4D"/>
                </a:solidFill>
                <a:latin typeface="Arial"/>
                <a:ea typeface="Arial"/>
                <a:cs typeface="Arial"/>
                <a:sym typeface="Arial"/>
                <a:rtl val="0"/>
              </a:rPr>
              <a:t>Single source for all platform logs and metrics. Single view console that makes system and application monitoring visible and actionable</a:t>
            </a:r>
          </a:p>
          <a:p>
            <a:pPr indent="-228600" lvl="0" marL="228600" marR="0" rtl="0" algn="l">
              <a:lnSpc>
                <a:spcPct val="100000"/>
              </a:lnSpc>
              <a:spcBef>
                <a:spcPts val="300"/>
              </a:spcBef>
              <a:spcAft>
                <a:spcPts val="0"/>
              </a:spcAft>
              <a:buClr>
                <a:schemeClr val="dk1"/>
              </a:buClr>
              <a:buSzPct val="100000"/>
              <a:buFont typeface="Noto Sans Symbols"/>
              <a:buChar char="•"/>
            </a:pPr>
            <a:r>
              <a:rPr b="0" i="0" lang="en-US" sz="1600" u="none" cap="none" strike="noStrike">
                <a:solidFill>
                  <a:schemeClr val="dk1"/>
                </a:solidFill>
                <a:latin typeface="Arial"/>
                <a:ea typeface="Arial"/>
                <a:cs typeface="Arial"/>
                <a:sym typeface="Arial"/>
                <a:rtl val="0"/>
              </a:rPr>
              <a:t>First packet logging</a:t>
            </a:r>
          </a:p>
          <a:p>
            <a:pPr indent="-285750" lvl="1" marL="742950" marR="0" rtl="0" algn="l">
              <a:lnSpc>
                <a:spcPct val="100000"/>
              </a:lnSpc>
              <a:spcBef>
                <a:spcPts val="0"/>
              </a:spcBef>
              <a:spcAft>
                <a:spcPts val="0"/>
              </a:spcAft>
              <a:buClr>
                <a:schemeClr val="dk1"/>
              </a:buClr>
              <a:buSzPct val="100000"/>
              <a:buFont typeface="Verdana"/>
              <a:buChar char="–"/>
            </a:pPr>
            <a:r>
              <a:rPr b="0" i="0" lang="en-US" sz="1600" u="none" cap="none" strike="noStrike">
                <a:solidFill>
                  <a:schemeClr val="dk1"/>
                </a:solidFill>
                <a:latin typeface="Arial"/>
                <a:ea typeface="Arial"/>
                <a:cs typeface="Arial"/>
                <a:sym typeface="Arial"/>
                <a:rtl val="0"/>
              </a:rPr>
              <a:t>Enables tool for external audit controls</a:t>
            </a:r>
          </a:p>
          <a:p>
            <a:pPr indent="-228600" lvl="0" marL="228600" marR="0" rtl="0" algn="l">
              <a:lnSpc>
                <a:spcPct val="100000"/>
              </a:lnSpc>
              <a:spcBef>
                <a:spcPts val="1200"/>
              </a:spcBef>
              <a:spcAft>
                <a:spcPts val="0"/>
              </a:spcAft>
              <a:buClr>
                <a:schemeClr val="accent1"/>
              </a:buClr>
              <a:buSzPct val="100000"/>
              <a:buFont typeface="Noto Sans Symbols"/>
              <a:buChar char="•"/>
            </a:pPr>
            <a:r>
              <a:rPr b="0" i="0" lang="en-US" sz="1600" u="none" cap="none" strike="noStrike">
                <a:solidFill>
                  <a:schemeClr val="dk1"/>
                </a:solidFill>
                <a:latin typeface="Arial"/>
                <a:ea typeface="Arial"/>
                <a:cs typeface="Arial"/>
                <a:sym typeface="Arial"/>
                <a:rtl val="0"/>
              </a:rPr>
              <a:t>Aggregated Logging</a:t>
            </a:r>
          </a:p>
          <a:p>
            <a:pPr indent="-285750" lvl="1" marL="742950" marR="0" rtl="0" algn="l">
              <a:lnSpc>
                <a:spcPct val="100000"/>
              </a:lnSpc>
              <a:spcBef>
                <a:spcPts val="300"/>
              </a:spcBef>
              <a:spcAft>
                <a:spcPts val="0"/>
              </a:spcAft>
              <a:buClr>
                <a:srgbClr val="33928A"/>
              </a:buClr>
              <a:buSzPct val="100000"/>
              <a:buFont typeface="Verdana"/>
              <a:buChar char="–"/>
            </a:pPr>
            <a:r>
              <a:rPr b="0" i="0" lang="en-US" sz="1600" u="none" cap="none" strike="noStrike">
                <a:solidFill>
                  <a:schemeClr val="dk1"/>
                </a:solidFill>
                <a:latin typeface="Arial"/>
                <a:ea typeface="Arial"/>
                <a:cs typeface="Arial"/>
                <a:sym typeface="Arial"/>
                <a:rtl val="0"/>
              </a:rPr>
              <a:t>HTTP Events, Counters, Gauges, Errors</a:t>
            </a:r>
          </a:p>
          <a:p>
            <a:pPr indent="-285750" lvl="1" marL="742950" marR="0" rtl="0" algn="l">
              <a:lnSpc>
                <a:spcPct val="100000"/>
              </a:lnSpc>
              <a:spcBef>
                <a:spcPts val="300"/>
              </a:spcBef>
              <a:spcAft>
                <a:spcPts val="0"/>
              </a:spcAft>
              <a:buClr>
                <a:schemeClr val="dk1"/>
              </a:buClr>
              <a:buSzPct val="100000"/>
              <a:buFont typeface="Verdana"/>
              <a:buChar char="–"/>
            </a:pPr>
            <a:r>
              <a:rPr b="0" i="0" lang="en-US" sz="1600" u="none" cap="none" strike="noStrike">
                <a:solidFill>
                  <a:schemeClr val="dk1"/>
                </a:solidFill>
                <a:latin typeface="Arial"/>
                <a:ea typeface="Arial"/>
                <a:cs typeface="Arial"/>
                <a:sym typeface="Arial"/>
                <a:rtl val="0"/>
              </a:rPr>
              <a:t>Every </a:t>
            </a:r>
            <a:r>
              <a:rPr b="0" i="0" lang="en-US" sz="1600" u="none" cap="none" strike="noStrike">
                <a:solidFill>
                  <a:schemeClr val="dk1"/>
                </a:solidFill>
                <a:latin typeface="Courier New"/>
                <a:ea typeface="Courier New"/>
                <a:cs typeface="Courier New"/>
                <a:sym typeface="Courier New"/>
                <a:rtl val="0"/>
              </a:rPr>
              <a:t>stdout</a:t>
            </a:r>
            <a:r>
              <a:rPr b="0" i="0" lang="en-US" sz="1600" u="none" cap="none" strike="noStrike">
                <a:solidFill>
                  <a:schemeClr val="dk1"/>
                </a:solidFill>
                <a:latin typeface="Arial"/>
                <a:ea typeface="Arial"/>
                <a:cs typeface="Arial"/>
                <a:sym typeface="Arial"/>
                <a:rtl val="0"/>
              </a:rPr>
              <a:t> and </a:t>
            </a:r>
            <a:r>
              <a:rPr b="0" i="0" lang="en-US" sz="1600" u="none" cap="none" strike="noStrike">
                <a:solidFill>
                  <a:schemeClr val="dk1"/>
                </a:solidFill>
                <a:latin typeface="Courier New"/>
                <a:ea typeface="Courier New"/>
                <a:cs typeface="Courier New"/>
                <a:sym typeface="Courier New"/>
                <a:rtl val="0"/>
              </a:rPr>
              <a:t>stderr</a:t>
            </a:r>
            <a:r>
              <a:rPr b="0" i="0" lang="en-US" sz="1600" u="none" cap="none" strike="noStrike">
                <a:solidFill>
                  <a:schemeClr val="dk1"/>
                </a:solidFill>
                <a:latin typeface="Arial"/>
                <a:ea typeface="Arial"/>
                <a:cs typeface="Arial"/>
                <a:sym typeface="Arial"/>
                <a:rtl val="0"/>
              </a:rPr>
              <a:t> from all apps and</a:t>
            </a:r>
            <a:br>
              <a:rPr b="0" i="0" lang="en-US" sz="1600" u="none" cap="none" strike="noStrike">
                <a:solidFill>
                  <a:schemeClr val="dk1"/>
                </a:solidFill>
                <a:latin typeface="Arial"/>
                <a:ea typeface="Arial"/>
                <a:cs typeface="Arial"/>
                <a:sym typeface="Arial"/>
                <a:rtl val="0"/>
              </a:rPr>
            </a:br>
            <a:r>
              <a:rPr b="0" i="0" lang="en-US" sz="1600" u="none" cap="none" strike="noStrike">
                <a:solidFill>
                  <a:schemeClr val="dk1"/>
                </a:solidFill>
                <a:latin typeface="Arial"/>
                <a:ea typeface="Arial"/>
                <a:cs typeface="Arial"/>
                <a:sym typeface="Arial"/>
                <a:rtl val="0"/>
              </a:rPr>
              <a:t>platform components</a:t>
            </a:r>
          </a:p>
          <a:p>
            <a:pPr indent="-285750" lvl="1" marL="742950" marR="0" rtl="0" algn="l">
              <a:lnSpc>
                <a:spcPct val="100000"/>
              </a:lnSpc>
              <a:spcBef>
                <a:spcPts val="300"/>
              </a:spcBef>
              <a:spcAft>
                <a:spcPts val="0"/>
              </a:spcAft>
              <a:buClr>
                <a:schemeClr val="dk1"/>
              </a:buClr>
              <a:buSzPct val="100000"/>
              <a:buFont typeface="Verdana"/>
              <a:buChar char="–"/>
            </a:pPr>
            <a:r>
              <a:rPr b="0" i="0" lang="en-US" sz="1600" u="none" cap="none" strike="noStrike">
                <a:solidFill>
                  <a:schemeClr val="dk1"/>
                </a:solidFill>
                <a:latin typeface="Arial"/>
                <a:ea typeface="Arial"/>
                <a:cs typeface="Arial"/>
                <a:sym typeface="Arial"/>
                <a:rtl val="0"/>
              </a:rPr>
              <a:t>Health gauges</a:t>
            </a:r>
          </a:p>
          <a:p>
            <a:pPr indent="-228600" lvl="0" marL="228600" marR="0" rtl="0" algn="l">
              <a:lnSpc>
                <a:spcPct val="100000"/>
              </a:lnSpc>
              <a:spcBef>
                <a:spcPts val="1200"/>
              </a:spcBef>
              <a:spcAft>
                <a:spcPts val="0"/>
              </a:spcAft>
              <a:buClr>
                <a:schemeClr val="accent1"/>
              </a:buClr>
              <a:buSzPct val="100000"/>
              <a:buFont typeface="Noto Sans Symbols"/>
              <a:buChar char="•"/>
            </a:pPr>
            <a:r>
              <a:rPr b="0" i="0" lang="en-US" sz="1600" u="none" cap="none" strike="noStrike">
                <a:solidFill>
                  <a:schemeClr val="dk1"/>
                </a:solidFill>
                <a:latin typeface="Arial"/>
                <a:ea typeface="Arial"/>
                <a:cs typeface="Arial"/>
                <a:sym typeface="Arial"/>
                <a:rtl val="0"/>
              </a:rPr>
              <a:t>Snap-in best of breed application monitors</a:t>
            </a:r>
          </a:p>
          <a:p>
            <a:pPr indent="-285750" lvl="1" marL="742950" marR="0" rtl="0" algn="l">
              <a:lnSpc>
                <a:spcPct val="100000"/>
              </a:lnSpc>
              <a:spcBef>
                <a:spcPts val="300"/>
              </a:spcBef>
              <a:spcAft>
                <a:spcPts val="0"/>
              </a:spcAft>
              <a:buClr>
                <a:schemeClr val="accent1"/>
              </a:buClr>
              <a:buSzPct val="100000"/>
              <a:buFont typeface="Verdana"/>
              <a:buChar char="–"/>
            </a:pPr>
            <a:r>
              <a:rPr b="0" i="0" lang="en-US" sz="1600" u="none" cap="none" strike="noStrike">
                <a:solidFill>
                  <a:schemeClr val="dk1"/>
                </a:solidFill>
                <a:latin typeface="Arial"/>
                <a:ea typeface="Arial"/>
                <a:cs typeface="Arial"/>
                <a:sym typeface="Arial"/>
                <a:rtl val="0"/>
              </a:rPr>
              <a:t>AppDynamics, New Relic, Splunk, etc.</a:t>
            </a:r>
          </a:p>
        </p:txBody>
      </p:sp>
      <p:pic>
        <p:nvPicPr>
          <p:cNvPr id="952" name="Shape 952"/>
          <p:cNvPicPr preferRelativeResize="0"/>
          <p:nvPr/>
        </p:nvPicPr>
        <p:blipFill rotWithShape="1">
          <a:blip r:embed="rId3">
            <a:alphaModFix/>
          </a:blip>
          <a:srcRect b="0" l="0" r="0" t="0"/>
          <a:stretch/>
        </p:blipFill>
        <p:spPr>
          <a:xfrm>
            <a:off x="5311442" y="1761050"/>
            <a:ext cx="3417682" cy="1917700"/>
          </a:xfrm>
          <a:prstGeom prst="rect">
            <a:avLst/>
          </a:prstGeom>
          <a:noFill/>
          <a:ln>
            <a:noFill/>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6" name="Shape 956"/>
        <p:cNvGrpSpPr/>
        <p:nvPr/>
      </p:nvGrpSpPr>
      <p:grpSpPr>
        <a:xfrm>
          <a:off x="0" y="0"/>
          <a:ext cx="0" cy="0"/>
          <a:chOff x="0" y="0"/>
          <a:chExt cx="0" cy="0"/>
        </a:xfrm>
      </p:grpSpPr>
      <p:sp>
        <p:nvSpPr>
          <p:cNvPr id="957" name="Shape 957"/>
          <p:cNvSpPr txBox="1"/>
          <p:nvPr>
            <p:ph type="title"/>
          </p:nvPr>
        </p:nvSpPr>
        <p:spPr>
          <a:xfrm>
            <a:off x="366712" y="157576"/>
            <a:ext cx="8410574" cy="460373"/>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chemeClr val="dk2"/>
              </a:buClr>
              <a:buSzPct val="25000"/>
              <a:buFont typeface="Arial"/>
              <a:buNone/>
            </a:pPr>
            <a:r>
              <a:rPr b="0" i="0" lang="en-US" sz="3200" u="none" cap="none" strike="noStrike">
                <a:solidFill>
                  <a:schemeClr val="dk2"/>
                </a:solidFill>
                <a:latin typeface="Arial"/>
                <a:ea typeface="Arial"/>
                <a:cs typeface="Arial"/>
                <a:sym typeface="Arial"/>
                <a:rtl val="0"/>
              </a:rPr>
              <a:t>Platform Operations Logging</a:t>
            </a:r>
          </a:p>
        </p:txBody>
      </p:sp>
      <p:pic>
        <p:nvPicPr>
          <p:cNvPr id="958" name="Shape 958"/>
          <p:cNvPicPr preferRelativeResize="0"/>
          <p:nvPr/>
        </p:nvPicPr>
        <p:blipFill rotWithShape="1">
          <a:blip r:embed="rId3">
            <a:alphaModFix/>
          </a:blip>
          <a:srcRect b="0" l="0" r="0" t="0"/>
          <a:stretch/>
        </p:blipFill>
        <p:spPr>
          <a:xfrm>
            <a:off x="109486" y="824776"/>
            <a:ext cx="5423262" cy="3698362"/>
          </a:xfrm>
          <a:prstGeom prst="rect">
            <a:avLst/>
          </a:prstGeom>
          <a:noFill/>
          <a:ln>
            <a:noFill/>
          </a:ln>
        </p:spPr>
      </p:pic>
      <p:sp>
        <p:nvSpPr>
          <p:cNvPr id="959" name="Shape 959"/>
          <p:cNvSpPr txBox="1"/>
          <p:nvPr/>
        </p:nvSpPr>
        <p:spPr>
          <a:xfrm>
            <a:off x="5598441" y="883098"/>
            <a:ext cx="3379503" cy="116955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tl val="0"/>
              </a:rPr>
              <a:t>Platform Operations Logging Firehose</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rtl val="0"/>
            </a:endParaRPr>
          </a:p>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tl val="0"/>
              </a:rPr>
              <a:t>Overall Platform Health</a:t>
            </a:r>
          </a:p>
          <a:p>
            <a:pPr indent="-285750" lvl="0" marL="28575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tl val="0"/>
              </a:rPr>
              <a:t>Resource Utilization</a:t>
            </a:r>
          </a:p>
          <a:p>
            <a:pPr indent="-285750" lvl="1" marL="285750" marR="0" rtl="0" algn="l">
              <a:lnSpc>
                <a:spcPct val="100000"/>
              </a:lnSpc>
              <a:spcBef>
                <a:spcPts val="0"/>
              </a:spcBef>
              <a:spcAft>
                <a:spcPts val="0"/>
              </a:spcAft>
              <a:buClr>
                <a:srgbClr val="000000"/>
              </a:buClr>
              <a:buSzPct val="100000"/>
              <a:buFont typeface="Arial"/>
              <a:buChar char="•"/>
            </a:pPr>
            <a:r>
              <a:rPr b="0" i="0" lang="en-US" sz="1400" u="none" cap="none" strike="noStrike">
                <a:solidFill>
                  <a:srgbClr val="000000"/>
                </a:solidFill>
                <a:latin typeface="Arial"/>
                <a:ea typeface="Arial"/>
                <a:cs typeface="Arial"/>
                <a:sym typeface="Arial"/>
                <a:rtl val="0"/>
              </a:rPr>
              <a:t>Request Volumes / Latency</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113720" y="149918"/>
            <a:ext cx="8796928" cy="47444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8774"/>
              </a:buClr>
              <a:buSzPct val="25000"/>
              <a:buFont typeface="Arial"/>
              <a:buNone/>
            </a:pPr>
            <a:r>
              <a:rPr b="1" i="0" lang="en-US" sz="2800" u="none" cap="none" strike="noStrike">
                <a:solidFill>
                  <a:srgbClr val="008774"/>
                </a:solidFill>
                <a:latin typeface="Arial"/>
                <a:ea typeface="Arial"/>
                <a:cs typeface="Arial"/>
                <a:sym typeface="Arial"/>
                <a:rtl val="0"/>
              </a:rPr>
              <a:t>Bespoke Application Process Drives Complex, </a:t>
            </a:r>
            <a:br>
              <a:rPr b="1" i="0" lang="en-US" sz="2800" u="none" cap="none" strike="noStrike">
                <a:solidFill>
                  <a:srgbClr val="008774"/>
                </a:solidFill>
                <a:latin typeface="Arial"/>
                <a:ea typeface="Arial"/>
                <a:cs typeface="Arial"/>
                <a:sym typeface="Arial"/>
                <a:rtl val="0"/>
              </a:rPr>
            </a:br>
            <a:r>
              <a:rPr b="1" i="0" lang="en-US" sz="2800" u="none" cap="none" strike="noStrike">
                <a:solidFill>
                  <a:srgbClr val="008774"/>
                </a:solidFill>
                <a:latin typeface="Arial"/>
                <a:ea typeface="Arial"/>
                <a:cs typeface="Arial"/>
                <a:sym typeface="Arial"/>
                <a:rtl val="0"/>
              </a:rPr>
              <a:t>Manual Deploys &amp; Waterfall Release Cycles</a:t>
            </a:r>
          </a:p>
        </p:txBody>
      </p:sp>
      <p:grpSp>
        <p:nvGrpSpPr>
          <p:cNvPr id="231" name="Shape 231"/>
          <p:cNvGrpSpPr/>
          <p:nvPr/>
        </p:nvGrpSpPr>
        <p:grpSpPr>
          <a:xfrm>
            <a:off x="509249" y="1413255"/>
            <a:ext cx="1137489" cy="870701"/>
            <a:chOff x="152400" y="995945"/>
            <a:chExt cx="1293811" cy="1052130"/>
          </a:xfrm>
        </p:grpSpPr>
        <p:sp>
          <p:nvSpPr>
            <p:cNvPr id="232" name="Shape 232"/>
            <p:cNvSpPr/>
            <p:nvPr/>
          </p:nvSpPr>
          <p:spPr>
            <a:xfrm>
              <a:off x="152400" y="1727475"/>
              <a:ext cx="1293811" cy="320601"/>
            </a:xfrm>
            <a:prstGeom prst="rect">
              <a:avLst/>
            </a:prstGeom>
            <a:noFill/>
            <a:ln>
              <a:noFill/>
            </a:ln>
          </p:spPr>
          <p:txBody>
            <a:bodyPr anchorCtr="0" anchor="t" bIns="45700" lIns="91425" rIns="91425" tIns="45700">
              <a:noAutofit/>
            </a:bodyPr>
            <a:lstStyle/>
            <a:p>
              <a:pPr indent="0" lvl="0" marL="0" marR="0" rtl="0" algn="ctr">
                <a:lnSpc>
                  <a:spcPct val="128571"/>
                </a:lnSpc>
                <a:spcBef>
                  <a:spcPts val="0"/>
                </a:spcBef>
                <a:spcAft>
                  <a:spcPts val="0"/>
                </a:spcAft>
                <a:buClr>
                  <a:schemeClr val="dk2"/>
                </a:buClr>
                <a:buSzPct val="25000"/>
                <a:buFont typeface="Arial"/>
                <a:buNone/>
              </a:pPr>
              <a:r>
                <a:rPr b="1" i="0" lang="en-US" sz="1400" u="none" cap="none" strike="noStrike">
                  <a:solidFill>
                    <a:schemeClr val="dk2"/>
                  </a:solidFill>
                  <a:latin typeface="Arial"/>
                  <a:ea typeface="Arial"/>
                  <a:cs typeface="Arial"/>
                  <a:sym typeface="Arial"/>
                  <a:rtl val="0"/>
                </a:rPr>
                <a:t>Developer</a:t>
              </a:r>
            </a:p>
          </p:txBody>
        </p:sp>
        <p:pic>
          <p:nvPicPr>
            <p:cNvPr id="233" name="Shape 233"/>
            <p:cNvPicPr preferRelativeResize="0"/>
            <p:nvPr/>
          </p:nvPicPr>
          <p:blipFill rotWithShape="1">
            <a:blip r:embed="rId3">
              <a:alphaModFix/>
            </a:blip>
            <a:srcRect b="0" l="0" r="0" t="0"/>
            <a:stretch/>
          </p:blipFill>
          <p:spPr>
            <a:xfrm>
              <a:off x="381002" y="995945"/>
              <a:ext cx="838198" cy="705852"/>
            </a:xfrm>
            <a:prstGeom prst="rect">
              <a:avLst/>
            </a:prstGeom>
            <a:noFill/>
            <a:ln>
              <a:noFill/>
            </a:ln>
          </p:spPr>
        </p:pic>
      </p:grpSp>
      <p:grpSp>
        <p:nvGrpSpPr>
          <p:cNvPr id="234" name="Shape 234"/>
          <p:cNvGrpSpPr/>
          <p:nvPr/>
        </p:nvGrpSpPr>
        <p:grpSpPr>
          <a:xfrm>
            <a:off x="577287" y="3646481"/>
            <a:ext cx="992813" cy="942197"/>
            <a:chOff x="7283607" y="965198"/>
            <a:chExt cx="1293811" cy="1125212"/>
          </a:xfrm>
        </p:grpSpPr>
        <p:sp>
          <p:nvSpPr>
            <p:cNvPr id="235" name="Shape 235"/>
            <p:cNvSpPr/>
            <p:nvPr/>
          </p:nvSpPr>
          <p:spPr>
            <a:xfrm>
              <a:off x="7283607" y="1769809"/>
              <a:ext cx="1293811" cy="320601"/>
            </a:xfrm>
            <a:prstGeom prst="rect">
              <a:avLst/>
            </a:prstGeom>
            <a:noFill/>
            <a:ln>
              <a:noFill/>
            </a:ln>
          </p:spPr>
          <p:txBody>
            <a:bodyPr anchorCtr="0" anchor="t" bIns="45700" lIns="91425" rIns="91425" tIns="45700">
              <a:noAutofit/>
            </a:bodyPr>
            <a:lstStyle/>
            <a:p>
              <a:pPr indent="0" lvl="0" marL="0" marR="0" rtl="0" algn="ctr">
                <a:lnSpc>
                  <a:spcPct val="128571"/>
                </a:lnSpc>
                <a:spcBef>
                  <a:spcPts val="0"/>
                </a:spcBef>
                <a:spcAft>
                  <a:spcPts val="0"/>
                </a:spcAft>
                <a:buClr>
                  <a:schemeClr val="dk2"/>
                </a:buClr>
                <a:buSzPct val="25000"/>
                <a:buFont typeface="Arial"/>
                <a:buNone/>
              </a:pPr>
              <a:r>
                <a:rPr b="1" i="0" lang="en-US" sz="1400" u="none" cap="none" strike="noStrike">
                  <a:solidFill>
                    <a:schemeClr val="dk2"/>
                  </a:solidFill>
                  <a:latin typeface="Arial"/>
                  <a:ea typeface="Arial"/>
                  <a:cs typeface="Arial"/>
                  <a:sym typeface="Arial"/>
                  <a:rtl val="0"/>
                </a:rPr>
                <a:t>Operator</a:t>
              </a:r>
            </a:p>
          </p:txBody>
        </p:sp>
        <p:pic>
          <p:nvPicPr>
            <p:cNvPr id="236" name="Shape 236"/>
            <p:cNvPicPr preferRelativeResize="0"/>
            <p:nvPr/>
          </p:nvPicPr>
          <p:blipFill rotWithShape="1">
            <a:blip r:embed="rId4">
              <a:alphaModFix/>
            </a:blip>
            <a:srcRect b="0" l="0" r="0" t="0"/>
            <a:stretch/>
          </p:blipFill>
          <p:spPr>
            <a:xfrm>
              <a:off x="7476064" y="965198"/>
              <a:ext cx="795867" cy="795867"/>
            </a:xfrm>
            <a:prstGeom prst="rect">
              <a:avLst/>
            </a:prstGeom>
            <a:noFill/>
            <a:ln>
              <a:noFill/>
            </a:ln>
          </p:spPr>
        </p:pic>
      </p:grpSp>
      <p:pic>
        <p:nvPicPr>
          <p:cNvPr id="237" name="Shape 237"/>
          <p:cNvPicPr preferRelativeResize="0"/>
          <p:nvPr/>
        </p:nvPicPr>
        <p:blipFill rotWithShape="1">
          <a:blip r:embed="rId5">
            <a:alphaModFix/>
          </a:blip>
          <a:srcRect b="0" l="0" r="0" t="0"/>
          <a:stretch/>
        </p:blipFill>
        <p:spPr>
          <a:xfrm rot="5400000">
            <a:off x="486897" y="2679602"/>
            <a:ext cx="1241135" cy="620569"/>
          </a:xfrm>
          <a:prstGeom prst="rect">
            <a:avLst/>
          </a:prstGeom>
          <a:noFill/>
          <a:ln>
            <a:noFill/>
          </a:ln>
        </p:spPr>
      </p:pic>
      <p:grpSp>
        <p:nvGrpSpPr>
          <p:cNvPr id="238" name="Shape 238"/>
          <p:cNvGrpSpPr/>
          <p:nvPr/>
        </p:nvGrpSpPr>
        <p:grpSpPr>
          <a:xfrm>
            <a:off x="2002945" y="1348442"/>
            <a:ext cx="6533443" cy="2899832"/>
            <a:chOff x="1478754" y="871537"/>
            <a:chExt cx="5557837" cy="2757485"/>
          </a:xfrm>
        </p:grpSpPr>
        <p:sp>
          <p:nvSpPr>
            <p:cNvPr id="239" name="Shape 239"/>
            <p:cNvSpPr/>
            <p:nvPr/>
          </p:nvSpPr>
          <p:spPr>
            <a:xfrm>
              <a:off x="1478754" y="871537"/>
              <a:ext cx="5557837" cy="2757485"/>
            </a:xfrm>
            <a:prstGeom prst="rect">
              <a:avLst/>
            </a:prstGeom>
            <a:gradFill>
              <a:gsLst>
                <a:gs pos="0">
                  <a:srgbClr val="F2F2F2">
                    <a:alpha val="0"/>
                  </a:srgbClr>
                </a:gs>
                <a:gs pos="100000">
                  <a:srgbClr val="D8D8D8"/>
                </a:gs>
              </a:gsLst>
              <a:lin ang="16440000" scaled="0"/>
            </a:gradFill>
            <a:ln>
              <a:noFill/>
            </a:ln>
          </p:spPr>
          <p:txBody>
            <a:bodyPr anchorCtr="0" anchor="ctr"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800" u="none" cap="none" strike="noStrike">
                <a:solidFill>
                  <a:schemeClr val="dk1"/>
                </a:solidFill>
                <a:latin typeface="Arial"/>
                <a:ea typeface="Arial"/>
                <a:cs typeface="Arial"/>
                <a:sym typeface="Arial"/>
                <a:rtl val="0"/>
              </a:endParaRPr>
            </a:p>
          </p:txBody>
        </p:sp>
        <p:pic>
          <p:nvPicPr>
            <p:cNvPr id="240" name="Shape 240"/>
            <p:cNvPicPr preferRelativeResize="0"/>
            <p:nvPr/>
          </p:nvPicPr>
          <p:blipFill rotWithShape="1">
            <a:blip r:embed="rId6">
              <a:alphaModFix/>
            </a:blip>
            <a:srcRect b="0" l="0" r="0" t="0"/>
            <a:stretch/>
          </p:blipFill>
          <p:spPr>
            <a:xfrm>
              <a:off x="1634679" y="947379"/>
              <a:ext cx="5225703" cy="2510483"/>
            </a:xfrm>
            <a:prstGeom prst="rect">
              <a:avLst/>
            </a:prstGeom>
            <a:noFill/>
            <a:ln>
              <a:noFill/>
            </a:ln>
          </p:spPr>
        </p:pic>
      </p:gr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3" name="Shape 963"/>
        <p:cNvGrpSpPr/>
        <p:nvPr/>
      </p:nvGrpSpPr>
      <p:grpSpPr>
        <a:xfrm>
          <a:off x="0" y="0"/>
          <a:ext cx="0" cy="0"/>
          <a:chOff x="0" y="0"/>
          <a:chExt cx="0" cy="0"/>
        </a:xfrm>
      </p:grpSpPr>
      <p:sp>
        <p:nvSpPr>
          <p:cNvPr id="964" name="Shape 964"/>
          <p:cNvSpPr txBox="1"/>
          <p:nvPr>
            <p:ph type="title"/>
          </p:nvPr>
        </p:nvSpPr>
        <p:spPr>
          <a:xfrm>
            <a:off x="366712" y="325437"/>
            <a:ext cx="8410574" cy="460373"/>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chemeClr val="dk2"/>
              </a:buClr>
              <a:buSzPct val="25000"/>
              <a:buFont typeface="Arial"/>
              <a:buNone/>
            </a:pPr>
            <a:r>
              <a:rPr b="0" i="0" lang="en-US" sz="3200" u="none" cap="none" strike="noStrike">
                <a:solidFill>
                  <a:schemeClr val="dk2"/>
                </a:solidFill>
                <a:latin typeface="Arial"/>
                <a:ea typeface="Arial"/>
                <a:cs typeface="Arial"/>
                <a:sym typeface="Arial"/>
                <a:rtl val="0"/>
              </a:rPr>
              <a:t>Application Operations Logging &amp; Metrics</a:t>
            </a:r>
          </a:p>
        </p:txBody>
      </p:sp>
      <p:pic>
        <p:nvPicPr>
          <p:cNvPr id="965" name="Shape 965"/>
          <p:cNvPicPr preferRelativeResize="0"/>
          <p:nvPr/>
        </p:nvPicPr>
        <p:blipFill rotWithShape="1">
          <a:blip r:embed="rId3">
            <a:alphaModFix/>
          </a:blip>
          <a:srcRect b="0" l="0" r="0" t="0"/>
          <a:stretch/>
        </p:blipFill>
        <p:spPr>
          <a:xfrm>
            <a:off x="372568" y="956082"/>
            <a:ext cx="3189411" cy="1788091"/>
          </a:xfrm>
          <a:prstGeom prst="rect">
            <a:avLst/>
          </a:prstGeom>
          <a:noFill/>
          <a:ln>
            <a:noFill/>
          </a:ln>
        </p:spPr>
      </p:pic>
      <p:sp>
        <p:nvSpPr>
          <p:cNvPr id="966" name="Shape 966"/>
          <p:cNvSpPr txBox="1"/>
          <p:nvPr/>
        </p:nvSpPr>
        <p:spPr>
          <a:xfrm>
            <a:off x="3561980" y="1102048"/>
            <a:ext cx="4518169" cy="307777"/>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tl val="0"/>
              </a:rPr>
              <a:t>Self-service per-application APM dashboards</a:t>
            </a:r>
          </a:p>
        </p:txBody>
      </p:sp>
      <p:pic>
        <p:nvPicPr>
          <p:cNvPr id="967" name="Shape 967"/>
          <p:cNvPicPr preferRelativeResize="0"/>
          <p:nvPr/>
        </p:nvPicPr>
        <p:blipFill rotWithShape="1">
          <a:blip r:embed="rId4">
            <a:alphaModFix/>
          </a:blip>
          <a:srcRect b="0" l="0" r="0" t="0"/>
          <a:stretch/>
        </p:blipFill>
        <p:spPr>
          <a:xfrm>
            <a:off x="58708" y="3036106"/>
            <a:ext cx="5561380" cy="1364026"/>
          </a:xfrm>
          <a:prstGeom prst="rect">
            <a:avLst/>
          </a:prstGeom>
          <a:noFill/>
          <a:ln>
            <a:noFill/>
          </a:ln>
        </p:spPr>
      </p:pic>
      <p:sp>
        <p:nvSpPr>
          <p:cNvPr id="968" name="Shape 968"/>
          <p:cNvSpPr txBox="1"/>
          <p:nvPr/>
        </p:nvSpPr>
        <p:spPr>
          <a:xfrm>
            <a:off x="5853910" y="3333460"/>
            <a:ext cx="3013663" cy="7386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tl val="0"/>
              </a:rPr>
              <a:t>Per-application log-streams including relevant CF Router activity </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2" name="Shape 972"/>
        <p:cNvGrpSpPr/>
        <p:nvPr/>
      </p:nvGrpSpPr>
      <p:grpSpPr>
        <a:xfrm>
          <a:off x="0" y="0"/>
          <a:ext cx="0" cy="0"/>
          <a:chOff x="0" y="0"/>
          <a:chExt cx="0" cy="0"/>
        </a:xfrm>
      </p:grpSpPr>
      <p:sp>
        <p:nvSpPr>
          <p:cNvPr id="973" name="Shape 973"/>
          <p:cNvSpPr txBox="1"/>
          <p:nvPr>
            <p:ph type="title"/>
          </p:nvPr>
        </p:nvSpPr>
        <p:spPr>
          <a:xfrm>
            <a:off x="366712" y="325437"/>
            <a:ext cx="8410574" cy="460373"/>
          </a:xfrm>
          <a:prstGeom prst="rect">
            <a:avLst/>
          </a:prstGeom>
          <a:noFill/>
          <a:ln>
            <a:noFill/>
          </a:ln>
        </p:spPr>
        <p:txBody>
          <a:bodyPr anchorCtr="0" anchor="t" bIns="91425" lIns="91425" rIns="91425" tIns="91425">
            <a:noAutofit/>
          </a:bodyPr>
          <a:lstStyle/>
          <a:p>
            <a:pPr indent="0" lvl="0" marL="0" marR="0" rtl="0" algn="l">
              <a:lnSpc>
                <a:spcPct val="90000"/>
              </a:lnSpc>
              <a:spcBef>
                <a:spcPts val="0"/>
              </a:spcBef>
              <a:spcAft>
                <a:spcPts val="0"/>
              </a:spcAft>
              <a:buClr>
                <a:schemeClr val="dk2"/>
              </a:buClr>
              <a:buSzPct val="25000"/>
              <a:buFont typeface="Arial"/>
              <a:buNone/>
            </a:pPr>
            <a:r>
              <a:rPr b="0" i="0" lang="en-US" sz="3200" u="none" cap="none" strike="noStrike">
                <a:solidFill>
                  <a:schemeClr val="dk2"/>
                </a:solidFill>
                <a:latin typeface="Arial"/>
                <a:ea typeface="Arial"/>
                <a:cs typeface="Arial"/>
                <a:sym typeface="Arial"/>
                <a:rtl val="0"/>
              </a:rPr>
              <a:t>Forensic Logging</a:t>
            </a:r>
          </a:p>
        </p:txBody>
      </p:sp>
      <p:sp>
        <p:nvSpPr>
          <p:cNvPr id="974" name="Shape 974"/>
          <p:cNvSpPr txBox="1"/>
          <p:nvPr/>
        </p:nvSpPr>
        <p:spPr>
          <a:xfrm>
            <a:off x="366712" y="1139679"/>
            <a:ext cx="3503052" cy="181588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tl val="0"/>
              </a:rPr>
              <a:t>First Outbound Packet Logging</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rtl val="0"/>
            </a:endParaRPr>
          </a:p>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tl val="0"/>
              </a:rPr>
              <a:t>Allows for correlation of hosted applications and egress network activity</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rtl val="0"/>
            </a:endParaRPr>
          </a:p>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tl val="0"/>
              </a:rPr>
              <a:t>Rapidly isolate rogue applications making</a:t>
            </a:r>
          </a:p>
          <a:p>
            <a:pPr indent="0" lvl="0" marL="0" marR="0" rtl="0" algn="l">
              <a:lnSpc>
                <a:spcPct val="100000"/>
              </a:lnSpc>
              <a:spcBef>
                <a:spcPts val="0"/>
              </a:spcBef>
              <a:spcAft>
                <a:spcPts val="0"/>
              </a:spcAft>
              <a:buClr>
                <a:srgbClr val="000000"/>
              </a:buClr>
              <a:buSzPct val="25000"/>
              <a:buFont typeface="Arial"/>
              <a:buNone/>
            </a:pPr>
            <a:r>
              <a:rPr b="0" i="0" lang="en-US" sz="1400" u="none" cap="none" strike="noStrike">
                <a:solidFill>
                  <a:srgbClr val="000000"/>
                </a:solidFill>
                <a:latin typeface="Arial"/>
                <a:ea typeface="Arial"/>
                <a:cs typeface="Arial"/>
                <a:sym typeface="Arial"/>
                <a:rtl val="0"/>
              </a:rPr>
              <a:t>illegal calls to downstream systems</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rtl val="0"/>
            </a:endParaRPr>
          </a:p>
        </p:txBody>
      </p:sp>
      <p:pic>
        <p:nvPicPr>
          <p:cNvPr id="975" name="Shape 975"/>
          <p:cNvPicPr preferRelativeResize="0"/>
          <p:nvPr/>
        </p:nvPicPr>
        <p:blipFill rotWithShape="1">
          <a:blip r:embed="rId3">
            <a:alphaModFix/>
          </a:blip>
          <a:srcRect b="0" l="0" r="0" t="0"/>
          <a:stretch/>
        </p:blipFill>
        <p:spPr>
          <a:xfrm>
            <a:off x="3956135" y="878275"/>
            <a:ext cx="5127351" cy="2058129"/>
          </a:xfrm>
          <a:prstGeom prst="rect">
            <a:avLst/>
          </a:prstGeom>
          <a:noFill/>
          <a:ln>
            <a:noFill/>
          </a:ln>
        </p:spPr>
      </p:pic>
      <p:sp>
        <p:nvSpPr>
          <p:cNvPr id="976" name="Shape 976"/>
          <p:cNvSpPr txBox="1"/>
          <p:nvPr/>
        </p:nvSpPr>
        <p:spPr>
          <a:xfrm>
            <a:off x="194888" y="3479926"/>
            <a:ext cx="8784009" cy="1002426"/>
          </a:xfrm>
          <a:prstGeom prst="rect">
            <a:avLst/>
          </a:prstGeom>
          <a:solidFill>
            <a:schemeClr val="dk2">
              <a:alpha val="20784"/>
            </a:schemeClr>
          </a:solid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Arial"/>
              <a:buNone/>
            </a:pPr>
            <a:r>
              <a:rPr b="0" i="0" lang="en-US" sz="1000" u="none" cap="none" strike="noStrike">
                <a:solidFill>
                  <a:srgbClr val="000000"/>
                </a:solidFill>
                <a:latin typeface="Arial"/>
                <a:ea typeface="Arial"/>
                <a:cs typeface="Arial"/>
                <a:sym typeface="Arial"/>
                <a:rtl val="0"/>
              </a:rPr>
              <a:t>10/14/15 </a:t>
            </a:r>
            <a:br>
              <a:rPr b="0" i="0" lang="en-US" sz="1000" u="none" cap="none" strike="noStrike">
                <a:solidFill>
                  <a:srgbClr val="000000"/>
                </a:solidFill>
                <a:latin typeface="Arial"/>
                <a:ea typeface="Arial"/>
                <a:cs typeface="Arial"/>
                <a:sym typeface="Arial"/>
                <a:rtl val="0"/>
              </a:rPr>
            </a:br>
            <a:r>
              <a:rPr b="0" i="0" lang="en-US" sz="1000" u="none" cap="none" strike="noStrike">
                <a:solidFill>
                  <a:srgbClr val="000000"/>
                </a:solidFill>
                <a:latin typeface="Arial"/>
                <a:ea typeface="Arial"/>
                <a:cs typeface="Arial"/>
                <a:sym typeface="Arial"/>
                <a:rtl val="0"/>
              </a:rPr>
              <a:t>4:43:58.025 PM </a:t>
            </a:r>
            <a:br>
              <a:rPr b="0" i="0" lang="en-US" sz="1000" u="none" cap="none" strike="noStrike">
                <a:solidFill>
                  <a:srgbClr val="000000"/>
                </a:solidFill>
                <a:latin typeface="Arial"/>
                <a:ea typeface="Arial"/>
                <a:cs typeface="Arial"/>
                <a:sym typeface="Arial"/>
                <a:rtl val="0"/>
              </a:rPr>
            </a:br>
            <a:r>
              <a:rPr b="0" i="0" lang="en-US" sz="1000" u="none" cap="none" strike="noStrike">
                <a:solidFill>
                  <a:srgbClr val="000000"/>
                </a:solidFill>
                <a:latin typeface="Arial"/>
                <a:ea typeface="Arial"/>
                <a:cs typeface="Arial"/>
                <a:sym typeface="Arial"/>
                <a:rtl val="0"/>
              </a:rPr>
              <a:t>&lt;4&gt;2015-10-14T16:43:58.025037+00:00 10.0.100.22 kernel [job=dea-partition-d10160260a487d942d73 index=1] [ 5162.416546] warden-i-192290h4v9i </a:t>
            </a:r>
          </a:p>
          <a:p>
            <a:pPr indent="0" lvl="0" marL="0" marR="0" rtl="0" algn="l">
              <a:lnSpc>
                <a:spcPct val="100000"/>
              </a:lnSpc>
              <a:spcBef>
                <a:spcPts val="0"/>
              </a:spcBef>
              <a:spcAft>
                <a:spcPts val="0"/>
              </a:spcAft>
              <a:buClr>
                <a:srgbClr val="000000"/>
              </a:buClr>
              <a:buSzPct val="25000"/>
              <a:buFont typeface="Arial"/>
              <a:buNone/>
            </a:pPr>
            <a:r>
              <a:rPr b="0" i="0" lang="en-US" sz="1000" u="none" cap="none" strike="noStrike">
                <a:solidFill>
                  <a:srgbClr val="000000"/>
                </a:solidFill>
                <a:latin typeface="Arial"/>
                <a:ea typeface="Arial"/>
                <a:cs typeface="Arial"/>
                <a:sym typeface="Arial"/>
                <a:rtl val="0"/>
              </a:rPr>
              <a:t>IN=w-192290h4v9i-0 OUT=eth0 MAC=9e:0f:17:a4:e6:4b:72:31:2d:64:5c:64:08:00 SRC=10.254.0.34 </a:t>
            </a:r>
            <a:r>
              <a:rPr b="1" i="0" lang="en-US" sz="1000" u="none" cap="none" strike="noStrike">
                <a:solidFill>
                  <a:srgbClr val="000000"/>
                </a:solidFill>
                <a:latin typeface="Arial"/>
                <a:ea typeface="Arial"/>
                <a:cs typeface="Arial"/>
                <a:sym typeface="Arial"/>
                <a:rtl val="0"/>
              </a:rPr>
              <a:t>DST=52.2.163.125 </a:t>
            </a:r>
            <a:r>
              <a:rPr b="0" i="0" lang="en-US" sz="1000" u="none" cap="none" strike="noStrike">
                <a:solidFill>
                  <a:srgbClr val="000000"/>
                </a:solidFill>
                <a:latin typeface="Arial"/>
                <a:ea typeface="Arial"/>
                <a:cs typeface="Arial"/>
                <a:sym typeface="Arial"/>
                <a:rtl val="0"/>
              </a:rPr>
              <a:t>LEN=60 TOS=0x00 PREC=0x00 TTL=63 ID=52108 DF PROTO=TCP SPT=52292 </a:t>
            </a:r>
            <a:r>
              <a:rPr b="1" i="0" lang="en-US" sz="1000" u="none" cap="none" strike="noStrike">
                <a:solidFill>
                  <a:srgbClr val="000000"/>
                </a:solidFill>
                <a:latin typeface="Arial"/>
                <a:ea typeface="Arial"/>
                <a:cs typeface="Arial"/>
                <a:sym typeface="Arial"/>
                <a:rtl val="0"/>
              </a:rPr>
              <a:t>DPT=443 </a:t>
            </a:r>
            <a:r>
              <a:rPr b="0" i="0" lang="en-US" sz="1000" u="none" cap="none" strike="noStrike">
                <a:solidFill>
                  <a:srgbClr val="000000"/>
                </a:solidFill>
                <a:latin typeface="Arial"/>
                <a:ea typeface="Arial"/>
                <a:cs typeface="Arial"/>
                <a:sym typeface="Arial"/>
                <a:rtl val="0"/>
              </a:rPr>
              <a:t>WINDOW=29200 RES=0x00 SYN URGP=0</a:t>
            </a:r>
          </a:p>
          <a:p>
            <a:pPr indent="0" lvl="0" marL="0" marR="0" rtl="0" algn="l">
              <a:lnSpc>
                <a:spcPct val="100000"/>
              </a:lnSpc>
              <a:spcBef>
                <a:spcPts val="0"/>
              </a:spcBef>
              <a:spcAft>
                <a:spcPts val="0"/>
              </a:spcAft>
              <a:buClr>
                <a:srgbClr val="000000"/>
              </a:buClr>
              <a:buFont typeface="Arial"/>
              <a:buNone/>
            </a:pPr>
            <a:r>
              <a:t/>
            </a:r>
            <a:endParaRPr b="0" i="0" sz="1000" u="none" cap="none" strike="noStrike">
              <a:solidFill>
                <a:srgbClr val="000000"/>
              </a:solidFill>
              <a:latin typeface="Courier New"/>
              <a:ea typeface="Courier New"/>
              <a:cs typeface="Courier New"/>
              <a:sym typeface="Courier New"/>
              <a:rtl val="0"/>
            </a:endParaRP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rotWithShape="1">
          <a:blip r:embed="rId3">
            <a:alphaModFix/>
          </a:blip>
          <a:stretch>
            <a:fillRect b="0" l="0" r="0" t="0"/>
          </a:stretch>
        </a:blipFill>
      </p:bgPr>
    </p:bg>
    <p:spTree>
      <p:nvGrpSpPr>
        <p:cNvPr id="980" name="Shape 980"/>
        <p:cNvGrpSpPr/>
        <p:nvPr/>
      </p:nvGrpSpPr>
      <p:grpSpPr>
        <a:xfrm>
          <a:off x="0" y="0"/>
          <a:ext cx="0" cy="0"/>
          <a:chOff x="0" y="0"/>
          <a:chExt cx="0" cy="0"/>
        </a:xfrm>
      </p:grpSpPr>
      <p:sp>
        <p:nvSpPr>
          <p:cNvPr id="981" name="Shape 981"/>
          <p:cNvSpPr txBox="1"/>
          <p:nvPr/>
        </p:nvSpPr>
        <p:spPr>
          <a:xfrm>
            <a:off x="376312" y="559968"/>
            <a:ext cx="8538305" cy="3477839"/>
          </a:xfrm>
          <a:prstGeom prst="rect">
            <a:avLst/>
          </a:prstGeom>
          <a:noFill/>
          <a:ln>
            <a:noFill/>
          </a:ln>
        </p:spPr>
        <p:txBody>
          <a:bodyPr anchorCtr="0" anchor="t" bIns="45700" lIns="91400" rIns="91400"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US" sz="5500" u="none" cap="none" strike="noStrike">
                <a:solidFill>
                  <a:srgbClr val="FFFFFF"/>
                </a:solidFill>
                <a:latin typeface="Arial"/>
                <a:ea typeface="Arial"/>
                <a:cs typeface="Arial"/>
                <a:sym typeface="Arial"/>
                <a:rtl val="0"/>
              </a:rPr>
              <a:t>What did we leave out?</a:t>
            </a:r>
          </a:p>
          <a:p>
            <a:pPr indent="-685800" lvl="0" marL="685800" marR="0" rtl="0" algn="l">
              <a:lnSpc>
                <a:spcPct val="100000"/>
              </a:lnSpc>
              <a:spcBef>
                <a:spcPts val="0"/>
              </a:spcBef>
              <a:spcAft>
                <a:spcPts val="0"/>
              </a:spcAft>
              <a:buClr>
                <a:srgbClr val="FFFFFF"/>
              </a:buClr>
              <a:buSzPct val="100000"/>
              <a:buFont typeface="Arial"/>
              <a:buChar char="•"/>
            </a:pPr>
            <a:r>
              <a:rPr b="0" i="0" lang="en-US" sz="5500" u="none" cap="none" strike="noStrike">
                <a:solidFill>
                  <a:srgbClr val="FFFFFF"/>
                </a:solidFill>
                <a:latin typeface="Arial"/>
                <a:ea typeface="Arial"/>
                <a:cs typeface="Arial"/>
                <a:sym typeface="Arial"/>
                <a:rtl val="0"/>
              </a:rPr>
              <a:t>Software Distribution</a:t>
            </a:r>
          </a:p>
          <a:p>
            <a:pPr indent="-685800" lvl="0" marL="685800" marR="0" rtl="0" algn="l">
              <a:lnSpc>
                <a:spcPct val="100000"/>
              </a:lnSpc>
              <a:spcBef>
                <a:spcPts val="0"/>
              </a:spcBef>
              <a:spcAft>
                <a:spcPts val="0"/>
              </a:spcAft>
              <a:buClr>
                <a:srgbClr val="FFFFFF"/>
              </a:buClr>
              <a:buSzPct val="100000"/>
              <a:buFont typeface="Arial"/>
              <a:buChar char="•"/>
            </a:pPr>
            <a:r>
              <a:rPr b="0" i="0" lang="en-US" sz="5500" u="none" cap="none" strike="noStrike">
                <a:solidFill>
                  <a:srgbClr val="FFFFFF"/>
                </a:solidFill>
                <a:latin typeface="Arial"/>
                <a:ea typeface="Arial"/>
                <a:cs typeface="Arial"/>
                <a:sym typeface="Arial"/>
                <a:rtl val="0"/>
              </a:rPr>
              <a:t>Internal Auditing</a:t>
            </a:r>
          </a:p>
          <a:p>
            <a:pPr indent="-685800" lvl="0" marL="685800" marR="0" rtl="0" algn="l">
              <a:lnSpc>
                <a:spcPct val="100000"/>
              </a:lnSpc>
              <a:spcBef>
                <a:spcPts val="0"/>
              </a:spcBef>
              <a:spcAft>
                <a:spcPts val="0"/>
              </a:spcAft>
              <a:buClr>
                <a:srgbClr val="FFFFFF"/>
              </a:buClr>
              <a:buSzPct val="100000"/>
              <a:buFont typeface="Arial"/>
              <a:buChar char="•"/>
            </a:pPr>
            <a:r>
              <a:rPr b="0" i="0" lang="en-US" sz="5500" u="none" cap="none" strike="noStrike">
                <a:solidFill>
                  <a:srgbClr val="FFFFFF"/>
                </a:solidFill>
                <a:latin typeface="Arial"/>
                <a:ea typeface="Arial"/>
                <a:cs typeface="Arial"/>
                <a:sym typeface="Arial"/>
                <a:rtl val="0"/>
              </a:rPr>
              <a:t>Others?</a:t>
            </a:r>
          </a:p>
          <a:p>
            <a:pPr indent="-685800" lvl="0" marL="685800" marR="0" rtl="0" algn="l">
              <a:lnSpc>
                <a:spcPct val="100000"/>
              </a:lnSpc>
              <a:spcBef>
                <a:spcPts val="0"/>
              </a:spcBef>
              <a:spcAft>
                <a:spcPts val="0"/>
              </a:spcAft>
              <a:buClr>
                <a:schemeClr val="dk1"/>
              </a:buClr>
              <a:buFont typeface="Arial"/>
              <a:buNone/>
            </a:pPr>
            <a:r>
              <a:t/>
            </a:r>
            <a:endParaRPr b="0" i="0" sz="5500" u="none" cap="none" strike="noStrike">
              <a:solidFill>
                <a:srgbClr val="FFFFFF"/>
              </a:solidFill>
              <a:latin typeface="Arial"/>
              <a:ea typeface="Arial"/>
              <a:cs typeface="Arial"/>
              <a:sym typeface="Arial"/>
              <a:rtl val="0"/>
            </a:endParaRP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81"/>
                                        </p:tgtEl>
                                        <p:attrNameLst>
                                          <p:attrName>style.visibility</p:attrName>
                                        </p:attrNameLst>
                                      </p:cBhvr>
                                      <p:to>
                                        <p:strVal val="visible"/>
                                      </p:to>
                                    </p:set>
                                    <p:animEffect filter="fade" transition="in">
                                      <p:cBhvr>
                                        <p:cTn dur="1000"/>
                                        <p:tgtEl>
                                          <p:spTgt spid="9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6" name="Shape 986"/>
        <p:cNvGrpSpPr/>
        <p:nvPr/>
      </p:nvGrpSpPr>
      <p:grpSpPr>
        <a:xfrm>
          <a:off x="0" y="0"/>
          <a:ext cx="0" cy="0"/>
          <a:chOff x="0" y="0"/>
          <a:chExt cx="0" cy="0"/>
        </a:xfrm>
      </p:grpSpPr>
      <p:pic>
        <p:nvPicPr>
          <p:cNvPr id="987" name="Shape 987"/>
          <p:cNvPicPr preferRelativeResize="0"/>
          <p:nvPr/>
        </p:nvPicPr>
        <p:blipFill rotWithShape="1">
          <a:blip r:embed="rId3">
            <a:alphaModFix/>
          </a:blip>
          <a:srcRect b="9348" l="0" r="0" t="9350"/>
          <a:stretch/>
        </p:blipFill>
        <p:spPr>
          <a:xfrm>
            <a:off x="0" y="0"/>
            <a:ext cx="9144000" cy="5143499"/>
          </a:xfrm>
          <a:prstGeom prst="rect">
            <a:avLst/>
          </a:prstGeom>
          <a:noFill/>
          <a:ln>
            <a:noFill/>
          </a:ln>
        </p:spPr>
      </p:pic>
      <p:sp>
        <p:nvSpPr>
          <p:cNvPr id="988" name="Shape 988"/>
          <p:cNvSpPr/>
          <p:nvPr/>
        </p:nvSpPr>
        <p:spPr>
          <a:xfrm>
            <a:off x="0" y="0"/>
            <a:ext cx="9144000" cy="5143499"/>
          </a:xfrm>
          <a:prstGeom prst="rect">
            <a:avLst/>
          </a:prstGeom>
          <a:solidFill>
            <a:srgbClr val="182730">
              <a:alpha val="61176"/>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pic>
        <p:nvPicPr>
          <p:cNvPr id="989" name="Shape 989"/>
          <p:cNvPicPr preferRelativeResize="0"/>
          <p:nvPr/>
        </p:nvPicPr>
        <p:blipFill rotWithShape="1">
          <a:blip r:embed="rId4">
            <a:alphaModFix/>
          </a:blip>
          <a:srcRect b="0" l="0" r="0" t="0"/>
          <a:stretch/>
        </p:blipFill>
        <p:spPr>
          <a:xfrm>
            <a:off x="8286414" y="4854091"/>
            <a:ext cx="712061" cy="173735"/>
          </a:xfrm>
          <a:prstGeom prst="rect">
            <a:avLst/>
          </a:prstGeom>
          <a:noFill/>
          <a:ln>
            <a:noFill/>
          </a:ln>
        </p:spPr>
      </p:pic>
      <p:sp>
        <p:nvSpPr>
          <p:cNvPr id="990" name="Shape 990"/>
          <p:cNvSpPr txBox="1"/>
          <p:nvPr/>
        </p:nvSpPr>
        <p:spPr>
          <a:xfrm>
            <a:off x="0" y="1907683"/>
            <a:ext cx="9144000" cy="1338315"/>
          </a:xfrm>
          <a:prstGeom prst="rect">
            <a:avLst/>
          </a:prstGeom>
          <a:noFill/>
          <a:ln>
            <a:noFill/>
          </a:ln>
        </p:spPr>
        <p:txBody>
          <a:bodyPr anchorCtr="0" anchor="t" bIns="45700" lIns="91425" rIns="91425" tIns="45700">
            <a:noAutofit/>
          </a:bodyPr>
          <a:lstStyle/>
          <a:p>
            <a:pPr indent="0" lvl="0" marL="0" marR="0" rtl="0" algn="ctr">
              <a:lnSpc>
                <a:spcPct val="90000"/>
              </a:lnSpc>
              <a:spcBef>
                <a:spcPts val="0"/>
              </a:spcBef>
              <a:spcAft>
                <a:spcPts val="0"/>
              </a:spcAft>
              <a:buClr>
                <a:schemeClr val="accent2"/>
              </a:buClr>
              <a:buSzPct val="25000"/>
              <a:buFont typeface="Arial"/>
              <a:buNone/>
            </a:pPr>
            <a:r>
              <a:rPr b="0" i="0" lang="en-US" sz="3700" u="none" cap="none" strike="noStrike">
                <a:solidFill>
                  <a:schemeClr val="accent2"/>
                </a:solidFill>
                <a:latin typeface="Arial"/>
                <a:ea typeface="Arial"/>
                <a:cs typeface="Arial"/>
                <a:sym typeface="Arial"/>
                <a:rtl val="0"/>
              </a:rPr>
              <a:t>Let’s build something</a:t>
            </a:r>
            <a:br>
              <a:rPr b="1" i="0" lang="en-US" sz="3700" u="sng" cap="none" strike="noStrike">
                <a:solidFill>
                  <a:srgbClr val="FFFFFF"/>
                </a:solidFill>
                <a:latin typeface="Arial"/>
                <a:ea typeface="Arial"/>
                <a:cs typeface="Arial"/>
                <a:sym typeface="Arial"/>
                <a:rtl val="0"/>
              </a:rPr>
            </a:br>
            <a:r>
              <a:rPr b="1" i="0" lang="en-US" sz="5200" u="none" cap="none" strike="noStrike">
                <a:solidFill>
                  <a:srgbClr val="FFFFFF"/>
                </a:solidFill>
                <a:latin typeface="Arial"/>
                <a:ea typeface="Arial"/>
                <a:cs typeface="Arial"/>
                <a:sym typeface="Arial"/>
                <a:rtl val="0"/>
              </a:rPr>
              <a:t>MEANINGFUL</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1000"/>
                                        <p:tgtEl>
                                          <p:spTgt spid="9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90"/>
                                        </p:tgtEl>
                                        <p:attrNameLst>
                                          <p:attrName>style.visibility</p:attrName>
                                        </p:attrNameLst>
                                      </p:cBhvr>
                                      <p:to>
                                        <p:strVal val="visible"/>
                                      </p:to>
                                    </p:set>
                                    <p:animEffect filter="fade" transition="in">
                                      <p:cBhvr>
                                        <p:cTn dur="1000"/>
                                        <p:tgtEl>
                                          <p:spTgt spid="9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4" name="Shape 994"/>
        <p:cNvGrpSpPr/>
        <p:nvPr/>
      </p:nvGrpSpPr>
      <p:grpSpPr>
        <a:xfrm>
          <a:off x="0" y="0"/>
          <a:ext cx="0" cy="0"/>
          <a:chOff x="0" y="0"/>
          <a:chExt cx="0" cy="0"/>
        </a:xfrm>
      </p:grpSpPr>
      <p:sp>
        <p:nvSpPr>
          <p:cNvPr id="995" name="Shape 995"/>
          <p:cNvSpPr/>
          <p:nvPr/>
        </p:nvSpPr>
        <p:spPr>
          <a:xfrm>
            <a:off x="0" y="0"/>
            <a:ext cx="9144000" cy="5143499"/>
          </a:xfrm>
          <a:prstGeom prst="rect">
            <a:avLst/>
          </a:prstGeom>
          <a:solidFill>
            <a:srgbClr val="01786E"/>
          </a:solidFill>
          <a:ln>
            <a:noFill/>
          </a:ln>
        </p:spPr>
        <p:txBody>
          <a:bodyPr anchorCtr="0" anchor="ctr" bIns="45700" lIns="91400" rIns="91400"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9A91"/>
              </a:solidFill>
              <a:latin typeface="Arial"/>
              <a:ea typeface="Arial"/>
              <a:cs typeface="Arial"/>
              <a:sym typeface="Arial"/>
              <a:rtl val="0"/>
            </a:endParaRPr>
          </a:p>
        </p:txBody>
      </p:sp>
      <p:sp>
        <p:nvSpPr>
          <p:cNvPr id="996" name="Shape 996"/>
          <p:cNvSpPr txBox="1"/>
          <p:nvPr/>
        </p:nvSpPr>
        <p:spPr>
          <a:xfrm>
            <a:off x="2800846" y="1488450"/>
            <a:ext cx="3540804" cy="1180770"/>
          </a:xfrm>
          <a:prstGeom prst="rect">
            <a:avLst/>
          </a:prstGeom>
          <a:noFill/>
          <a:ln>
            <a:noFill/>
          </a:ln>
        </p:spPr>
        <p:txBody>
          <a:bodyPr anchorCtr="0" anchor="t" bIns="0" lIns="0" rIns="0" tIns="0">
            <a:noAutofit/>
          </a:bodyPr>
          <a:lstStyle/>
          <a:p>
            <a:pPr indent="0" lvl="0" marL="0" marR="0" rtl="0" algn="ctr">
              <a:lnSpc>
                <a:spcPct val="90000"/>
              </a:lnSpc>
              <a:spcBef>
                <a:spcPts val="0"/>
              </a:spcBef>
              <a:spcAft>
                <a:spcPts val="0"/>
              </a:spcAft>
              <a:buClr>
                <a:srgbClr val="283D49"/>
              </a:buClr>
              <a:buSzPct val="25000"/>
              <a:buFont typeface="Arial"/>
              <a:buNone/>
            </a:pPr>
            <a:r>
              <a:rPr b="1" i="0" lang="en-US" sz="9600" u="none" cap="none" strike="noStrike">
                <a:solidFill>
                  <a:srgbClr val="283D49"/>
                </a:solidFill>
                <a:latin typeface="Arial"/>
                <a:ea typeface="Arial"/>
                <a:cs typeface="Arial"/>
                <a:sym typeface="Arial"/>
                <a:rtl val="0"/>
              </a:rPr>
              <a:t>Q&amp;A</a:t>
            </a:r>
          </a:p>
        </p:txBody>
      </p:sp>
      <p:pic>
        <p:nvPicPr>
          <p:cNvPr id="997" name="Shape 997"/>
          <p:cNvPicPr preferRelativeResize="0"/>
          <p:nvPr/>
        </p:nvPicPr>
        <p:blipFill rotWithShape="1">
          <a:blip r:embed="rId3">
            <a:alphaModFix/>
          </a:blip>
          <a:srcRect b="0" l="0" r="0" t="0"/>
          <a:stretch/>
        </p:blipFill>
        <p:spPr>
          <a:xfrm>
            <a:off x="3878414" y="3250274"/>
            <a:ext cx="1493009" cy="349555"/>
          </a:xfrm>
          <a:prstGeom prst="rect">
            <a:avLst/>
          </a:prstGeom>
          <a:noFill/>
          <a:ln>
            <a:noFill/>
          </a:ln>
        </p:spPr>
      </p:pic>
    </p:spTree>
  </p:cSld>
  <p:clrMapOvr>
    <a:masterClrMapping/>
  </p:clrMapOvr>
  <p:transition spd="med">
    <p:fade/>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1" name="Shape 1001"/>
        <p:cNvGrpSpPr/>
        <p:nvPr/>
      </p:nvGrpSpPr>
      <p:grpSpPr>
        <a:xfrm>
          <a:off x="0" y="0"/>
          <a:ext cx="0" cy="0"/>
          <a:chOff x="0" y="0"/>
          <a:chExt cx="0" cy="0"/>
        </a:xfrm>
      </p:grpSpPr>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5" name="Shape 245"/>
        <p:cNvGrpSpPr/>
        <p:nvPr/>
      </p:nvGrpSpPr>
      <p:grpSpPr>
        <a:xfrm>
          <a:off x="0" y="0"/>
          <a:ext cx="0" cy="0"/>
          <a:chOff x="0" y="0"/>
          <a:chExt cx="0" cy="0"/>
        </a:xfrm>
      </p:grpSpPr>
      <p:sp>
        <p:nvSpPr>
          <p:cNvPr id="246" name="Shape 246"/>
          <p:cNvSpPr txBox="1"/>
          <p:nvPr>
            <p:ph idx="12" type="sldNum"/>
          </p:nvPr>
        </p:nvSpPr>
        <p:spPr>
          <a:xfrm>
            <a:off x="48247" y="4861462"/>
            <a:ext cx="373337" cy="27384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A5A5A5"/>
              </a:buClr>
              <a:buSzPct val="25000"/>
              <a:buFont typeface="Arial"/>
              <a:buNone/>
            </a:pPr>
            <a:fld id="{00000000-1234-1234-1234-123412341234}" type="slidenum">
              <a:rPr b="0" i="0" lang="en-US" sz="900" u="none" cap="none" strike="noStrike">
                <a:solidFill>
                  <a:srgbClr val="A5A5A5"/>
                </a:solidFill>
                <a:latin typeface="Arial"/>
                <a:ea typeface="Arial"/>
                <a:cs typeface="Arial"/>
                <a:sym typeface="Arial"/>
                <a:rtl val="0"/>
              </a:rPr>
              <a:t>‹#›</a:t>
            </a:fld>
          </a:p>
        </p:txBody>
      </p:sp>
      <p:pic>
        <p:nvPicPr>
          <p:cNvPr id="247" name="Shape 247"/>
          <p:cNvPicPr preferRelativeResize="0"/>
          <p:nvPr/>
        </p:nvPicPr>
        <p:blipFill rotWithShape="1">
          <a:blip r:embed="rId3">
            <a:alphaModFix/>
          </a:blip>
          <a:srcRect b="5325" l="0" r="0" t="6693"/>
          <a:stretch/>
        </p:blipFill>
        <p:spPr>
          <a:xfrm>
            <a:off x="2887" y="-46460"/>
            <a:ext cx="9144000" cy="5215785"/>
          </a:xfrm>
          <a:prstGeom prst="rect">
            <a:avLst/>
          </a:prstGeom>
          <a:noFill/>
          <a:ln>
            <a:noFill/>
          </a:ln>
        </p:spPr>
      </p:pic>
      <p:sp>
        <p:nvSpPr>
          <p:cNvPr id="248" name="Shape 248"/>
          <p:cNvSpPr/>
          <p:nvPr/>
        </p:nvSpPr>
        <p:spPr>
          <a:xfrm>
            <a:off x="25566" y="-56694"/>
            <a:ext cx="9144000" cy="5226017"/>
          </a:xfrm>
          <a:prstGeom prst="rect">
            <a:avLst/>
          </a:prstGeom>
          <a:solidFill>
            <a:schemeClr val="dk1">
              <a:alpha val="26274"/>
            </a:scheme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rtl val="0"/>
            </a:endParaRPr>
          </a:p>
        </p:txBody>
      </p:sp>
      <p:pic>
        <p:nvPicPr>
          <p:cNvPr id="249" name="Shape 249"/>
          <p:cNvPicPr preferRelativeResize="0"/>
          <p:nvPr/>
        </p:nvPicPr>
        <p:blipFill rotWithShape="1">
          <a:blip r:embed="rId4">
            <a:alphaModFix/>
          </a:blip>
          <a:srcRect b="0" l="0" r="0" t="0"/>
          <a:stretch/>
        </p:blipFill>
        <p:spPr>
          <a:xfrm>
            <a:off x="3564512" y="85834"/>
            <a:ext cx="5724040" cy="4423122"/>
          </a:xfrm>
          <a:prstGeom prst="rect">
            <a:avLst/>
          </a:prstGeom>
          <a:noFill/>
          <a:ln>
            <a:noFill/>
          </a:ln>
        </p:spPr>
      </p:pic>
      <p:sp>
        <p:nvSpPr>
          <p:cNvPr id="250" name="Shape 250"/>
          <p:cNvSpPr txBox="1"/>
          <p:nvPr/>
        </p:nvSpPr>
        <p:spPr>
          <a:xfrm>
            <a:off x="25566" y="-45354"/>
            <a:ext cx="5111286" cy="584738"/>
          </a:xfrm>
          <a:prstGeom prst="rect">
            <a:avLst/>
          </a:prstGeom>
          <a:solidFill>
            <a:srgbClr val="676767"/>
          </a:solidFill>
          <a:ln>
            <a:noFill/>
          </a:ln>
        </p:spPr>
        <p:txBody>
          <a:bodyPr anchorCtr="0" anchor="t" bIns="45700" lIns="91400" rIns="91400" tIns="45700">
            <a:noAutofit/>
          </a:bodyPr>
          <a:lstStyle/>
          <a:p>
            <a:pPr indent="0" lvl="0" marL="0" marR="0" rtl="0" algn="l">
              <a:lnSpc>
                <a:spcPct val="100000"/>
              </a:lnSpc>
              <a:spcBef>
                <a:spcPts val="0"/>
              </a:spcBef>
              <a:spcAft>
                <a:spcPts val="0"/>
              </a:spcAft>
              <a:buClr>
                <a:schemeClr val="lt1"/>
              </a:buClr>
              <a:buSzPct val="25000"/>
              <a:buFont typeface="Arial"/>
              <a:buNone/>
            </a:pPr>
            <a:r>
              <a:rPr b="0" i="0" lang="en-US" sz="2000" u="none" cap="none" strike="noStrike">
                <a:solidFill>
                  <a:schemeClr val="lt1"/>
                </a:solidFill>
                <a:latin typeface="Arial"/>
                <a:ea typeface="Arial"/>
                <a:cs typeface="Arial"/>
                <a:sym typeface="Arial"/>
                <a:rtl val="0"/>
              </a:rPr>
              <a:t>From idea to production:</a:t>
            </a:r>
            <a:r>
              <a:rPr b="0" i="0" lang="en-US" sz="3200" u="none" cap="none" strike="noStrike">
                <a:solidFill>
                  <a:schemeClr val="lt1"/>
                </a:solidFill>
                <a:latin typeface="Arial"/>
                <a:ea typeface="Arial"/>
                <a:cs typeface="Arial"/>
                <a:sym typeface="Arial"/>
                <a:rtl val="0"/>
              </a:rPr>
              <a:t> 6-9 months</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p:nvPr/>
        </p:nvSpPr>
        <p:spPr>
          <a:xfrm>
            <a:off x="0" y="2724150"/>
            <a:ext cx="9143998" cy="2419348"/>
          </a:xfrm>
          <a:prstGeom prst="rect">
            <a:avLst/>
          </a:prstGeom>
          <a:solidFill>
            <a:srgbClr val="008774"/>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800" u="none" cap="none" strike="noStrike">
              <a:solidFill>
                <a:schemeClr val="lt1"/>
              </a:solidFill>
              <a:latin typeface="Arial"/>
              <a:ea typeface="Arial"/>
              <a:cs typeface="Arial"/>
              <a:sym typeface="Arial"/>
              <a:rtl val="0"/>
            </a:endParaRPr>
          </a:p>
        </p:txBody>
      </p:sp>
      <p:grpSp>
        <p:nvGrpSpPr>
          <p:cNvPr id="257" name="Shape 257"/>
          <p:cNvGrpSpPr/>
          <p:nvPr/>
        </p:nvGrpSpPr>
        <p:grpSpPr>
          <a:xfrm>
            <a:off x="3048000" y="54677"/>
            <a:ext cx="3048001" cy="5076122"/>
            <a:chOff x="3048000" y="0"/>
            <a:chExt cx="3048001" cy="5143499"/>
          </a:xfrm>
        </p:grpSpPr>
        <p:cxnSp>
          <p:nvCxnSpPr>
            <p:cNvPr id="258" name="Shape 258"/>
            <p:cNvCxnSpPr/>
            <p:nvPr/>
          </p:nvCxnSpPr>
          <p:spPr>
            <a:xfrm rot="10800000">
              <a:off x="3048000" y="0"/>
              <a:ext cx="0" cy="5143499"/>
            </a:xfrm>
            <a:prstGeom prst="straightConnector1">
              <a:avLst/>
            </a:prstGeom>
            <a:noFill/>
            <a:ln cap="flat" cmpd="sng" w="9525">
              <a:solidFill>
                <a:schemeClr val="lt2"/>
              </a:solidFill>
              <a:prstDash val="solid"/>
              <a:round/>
              <a:headEnd len="med" w="med" type="none"/>
              <a:tailEnd len="med" w="med" type="none"/>
            </a:ln>
          </p:spPr>
        </p:cxnSp>
        <p:cxnSp>
          <p:nvCxnSpPr>
            <p:cNvPr id="259" name="Shape 259"/>
            <p:cNvCxnSpPr/>
            <p:nvPr/>
          </p:nvCxnSpPr>
          <p:spPr>
            <a:xfrm rot="10800000">
              <a:off x="6096001" y="0"/>
              <a:ext cx="0" cy="5143499"/>
            </a:xfrm>
            <a:prstGeom prst="straightConnector1">
              <a:avLst/>
            </a:prstGeom>
            <a:noFill/>
            <a:ln cap="flat" cmpd="sng" w="9525">
              <a:solidFill>
                <a:schemeClr val="lt2"/>
              </a:solidFill>
              <a:prstDash val="solid"/>
              <a:round/>
              <a:headEnd len="med" w="med" type="none"/>
              <a:tailEnd len="med" w="med" type="none"/>
            </a:ln>
          </p:spPr>
        </p:cxnSp>
      </p:grpSp>
      <p:grpSp>
        <p:nvGrpSpPr>
          <p:cNvPr id="260" name="Shape 260"/>
          <p:cNvGrpSpPr/>
          <p:nvPr/>
        </p:nvGrpSpPr>
        <p:grpSpPr>
          <a:xfrm>
            <a:off x="3087007" y="86653"/>
            <a:ext cx="2926442" cy="4806349"/>
            <a:chOff x="3087007" y="86653"/>
            <a:chExt cx="2926442" cy="4806349"/>
          </a:xfrm>
        </p:grpSpPr>
        <p:sp>
          <p:nvSpPr>
            <p:cNvPr id="261" name="Shape 261"/>
            <p:cNvSpPr txBox="1"/>
            <p:nvPr/>
          </p:nvSpPr>
          <p:spPr>
            <a:xfrm>
              <a:off x="3087007" y="86653"/>
              <a:ext cx="2926442" cy="430886"/>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accent1"/>
                </a:buClr>
                <a:buSzPct val="25000"/>
                <a:buFont typeface="Arial"/>
                <a:buNone/>
              </a:pPr>
              <a:r>
                <a:rPr b="1" i="0" lang="en-US" sz="2200" u="none" cap="none" strike="noStrike">
                  <a:solidFill>
                    <a:schemeClr val="accent1"/>
                  </a:solidFill>
                  <a:latin typeface="Arial"/>
                  <a:ea typeface="Arial"/>
                  <a:cs typeface="Arial"/>
                  <a:sym typeface="Arial"/>
                  <a:rtl val="0"/>
                </a:rPr>
                <a:t>Continuous Delivery</a:t>
              </a:r>
            </a:p>
          </p:txBody>
        </p:sp>
        <p:grpSp>
          <p:nvGrpSpPr>
            <p:cNvPr id="262" name="Shape 262"/>
            <p:cNvGrpSpPr/>
            <p:nvPr/>
          </p:nvGrpSpPr>
          <p:grpSpPr>
            <a:xfrm>
              <a:off x="3537548" y="696087"/>
              <a:ext cx="2008246" cy="4196915"/>
              <a:chOff x="3537548" y="696087"/>
              <a:chExt cx="2008246" cy="4196915"/>
            </a:xfrm>
          </p:grpSpPr>
          <p:pic>
            <p:nvPicPr>
              <p:cNvPr id="263" name="Shape 263"/>
              <p:cNvPicPr preferRelativeResize="0"/>
              <p:nvPr/>
            </p:nvPicPr>
            <p:blipFill rotWithShape="1">
              <a:blip r:embed="rId3">
                <a:alphaModFix/>
              </a:blip>
              <a:srcRect b="0" l="0" r="0" t="0"/>
              <a:stretch/>
            </p:blipFill>
            <p:spPr>
              <a:xfrm>
                <a:off x="3868369" y="1288557"/>
                <a:ext cx="1391710" cy="1338180"/>
              </a:xfrm>
              <a:prstGeom prst="rect">
                <a:avLst/>
              </a:prstGeom>
              <a:noFill/>
              <a:ln>
                <a:noFill/>
              </a:ln>
            </p:spPr>
          </p:pic>
          <p:sp>
            <p:nvSpPr>
              <p:cNvPr id="264" name="Shape 264"/>
              <p:cNvSpPr txBox="1"/>
              <p:nvPr/>
            </p:nvSpPr>
            <p:spPr>
              <a:xfrm>
                <a:off x="3537548" y="696087"/>
                <a:ext cx="2008246" cy="438581"/>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787878"/>
                  </a:buClr>
                  <a:buSzPct val="25000"/>
                  <a:buFont typeface="Arial"/>
                  <a:buNone/>
                </a:pPr>
                <a:r>
                  <a:rPr b="1" i="0" lang="en-US" sz="1000" u="none" cap="none" strike="noStrike">
                    <a:solidFill>
                      <a:srgbClr val="787878"/>
                    </a:solidFill>
                    <a:latin typeface="Arial"/>
                    <a:ea typeface="Arial"/>
                    <a:cs typeface="Arial"/>
                    <a:sym typeface="Arial"/>
                    <a:rtl val="0"/>
                  </a:rPr>
                  <a:t>Release once every 6 months</a:t>
                </a:r>
              </a:p>
              <a:p>
                <a:pPr indent="0" lvl="0" marL="0" marR="0" rtl="0" algn="ctr">
                  <a:lnSpc>
                    <a:spcPct val="100000"/>
                  </a:lnSpc>
                  <a:spcBef>
                    <a:spcPts val="300"/>
                  </a:spcBef>
                  <a:spcAft>
                    <a:spcPts val="0"/>
                  </a:spcAft>
                  <a:buClr>
                    <a:srgbClr val="787878"/>
                  </a:buClr>
                  <a:buSzPct val="25000"/>
                  <a:buFont typeface="Arial"/>
                  <a:buNone/>
                </a:pPr>
                <a:r>
                  <a:rPr b="0" i="0" lang="en-US" sz="1000" u="none" cap="none" strike="noStrike">
                    <a:solidFill>
                      <a:srgbClr val="787878"/>
                    </a:solidFill>
                    <a:latin typeface="Arial"/>
                    <a:ea typeface="Arial"/>
                    <a:cs typeface="Arial"/>
                    <a:sym typeface="Arial"/>
                    <a:rtl val="0"/>
                  </a:rPr>
                  <a:t>More Bugs in production</a:t>
                </a:r>
              </a:p>
            </p:txBody>
          </p:sp>
          <p:pic>
            <p:nvPicPr>
              <p:cNvPr id="265" name="Shape 265"/>
              <p:cNvPicPr preferRelativeResize="0"/>
              <p:nvPr/>
            </p:nvPicPr>
            <p:blipFill rotWithShape="1">
              <a:blip r:embed="rId4">
                <a:alphaModFix/>
              </a:blip>
              <a:srcRect b="0" l="0" r="0" t="0"/>
              <a:stretch/>
            </p:blipFill>
            <p:spPr>
              <a:xfrm>
                <a:off x="3694982" y="3321894"/>
                <a:ext cx="1790331" cy="1571108"/>
              </a:xfrm>
              <a:prstGeom prst="rect">
                <a:avLst/>
              </a:prstGeom>
              <a:noFill/>
              <a:ln>
                <a:noFill/>
              </a:ln>
            </p:spPr>
          </p:pic>
          <p:sp>
            <p:nvSpPr>
              <p:cNvPr id="266" name="Shape 266"/>
              <p:cNvSpPr txBox="1"/>
              <p:nvPr/>
            </p:nvSpPr>
            <p:spPr>
              <a:xfrm>
                <a:off x="3683173" y="2877814"/>
                <a:ext cx="1722499" cy="438581"/>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000" u="none" cap="none" strike="noStrike">
                    <a:solidFill>
                      <a:schemeClr val="lt1"/>
                    </a:solidFill>
                    <a:latin typeface="Arial"/>
                    <a:ea typeface="Arial"/>
                    <a:cs typeface="Arial"/>
                    <a:sym typeface="Arial"/>
                    <a:rtl val="0"/>
                  </a:rPr>
                  <a:t>Release early and often</a:t>
                </a:r>
              </a:p>
              <a:p>
                <a:pPr indent="0" lvl="0" marL="0" marR="0" rtl="0" algn="ctr">
                  <a:lnSpc>
                    <a:spcPct val="100000"/>
                  </a:lnSpc>
                  <a:spcBef>
                    <a:spcPts val="300"/>
                  </a:spcBef>
                  <a:spcAft>
                    <a:spcPts val="0"/>
                  </a:spcAft>
                  <a:buClr>
                    <a:schemeClr val="lt1"/>
                  </a:buClr>
                  <a:buSzPct val="25000"/>
                  <a:buFont typeface="Arial"/>
                  <a:buNone/>
                </a:pPr>
                <a:r>
                  <a:rPr b="0" i="0" lang="en-US" sz="1000" u="none" cap="none" strike="noStrike">
                    <a:solidFill>
                      <a:schemeClr val="lt1"/>
                    </a:solidFill>
                    <a:latin typeface="Arial"/>
                    <a:ea typeface="Arial"/>
                    <a:cs typeface="Arial"/>
                    <a:sym typeface="Arial"/>
                    <a:rtl val="0"/>
                  </a:rPr>
                  <a:t>Higher Quality of Code</a:t>
                </a:r>
              </a:p>
            </p:txBody>
          </p:sp>
        </p:grpSp>
      </p:grpSp>
      <p:grpSp>
        <p:nvGrpSpPr>
          <p:cNvPr id="267" name="Shape 267"/>
          <p:cNvGrpSpPr/>
          <p:nvPr/>
        </p:nvGrpSpPr>
        <p:grpSpPr>
          <a:xfrm>
            <a:off x="309437" y="67377"/>
            <a:ext cx="2392058" cy="4721069"/>
            <a:chOff x="309437" y="67377"/>
            <a:chExt cx="2392058" cy="4721069"/>
          </a:xfrm>
        </p:grpSpPr>
        <p:sp>
          <p:nvSpPr>
            <p:cNvPr id="268" name="Shape 268"/>
            <p:cNvSpPr txBox="1"/>
            <p:nvPr/>
          </p:nvSpPr>
          <p:spPr>
            <a:xfrm>
              <a:off x="440614" y="67377"/>
              <a:ext cx="2240982" cy="430886"/>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accent1"/>
                </a:buClr>
                <a:buSzPct val="25000"/>
                <a:buFont typeface="Arial"/>
                <a:buNone/>
              </a:pPr>
              <a:r>
                <a:rPr b="1" i="0" lang="en-US" sz="2200" u="none" cap="none" strike="noStrike">
                  <a:solidFill>
                    <a:schemeClr val="accent1"/>
                  </a:solidFill>
                  <a:latin typeface="Arial"/>
                  <a:ea typeface="Arial"/>
                  <a:cs typeface="Arial"/>
                  <a:sym typeface="Arial"/>
                  <a:rtl val="0"/>
                </a:rPr>
                <a:t>DevOps</a:t>
              </a:r>
            </a:p>
          </p:txBody>
        </p:sp>
        <p:grpSp>
          <p:nvGrpSpPr>
            <p:cNvPr id="269" name="Shape 269"/>
            <p:cNvGrpSpPr/>
            <p:nvPr/>
          </p:nvGrpSpPr>
          <p:grpSpPr>
            <a:xfrm>
              <a:off x="309437" y="696087"/>
              <a:ext cx="2392058" cy="4092359"/>
              <a:chOff x="309437" y="696087"/>
              <a:chExt cx="2392058" cy="4092359"/>
            </a:xfrm>
          </p:grpSpPr>
          <p:sp>
            <p:nvSpPr>
              <p:cNvPr id="270" name="Shape 270"/>
              <p:cNvSpPr txBox="1"/>
              <p:nvPr/>
            </p:nvSpPr>
            <p:spPr>
              <a:xfrm>
                <a:off x="387403" y="696087"/>
                <a:ext cx="2254473" cy="59247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787878"/>
                  </a:buClr>
                  <a:buSzPct val="25000"/>
                  <a:buFont typeface="Arial"/>
                  <a:buNone/>
                </a:pPr>
                <a:r>
                  <a:rPr b="1" i="0" lang="en-US" sz="1000" u="none" cap="none" strike="noStrike">
                    <a:solidFill>
                      <a:srgbClr val="787878"/>
                    </a:solidFill>
                    <a:latin typeface="Arial"/>
                    <a:ea typeface="Arial"/>
                    <a:cs typeface="Arial"/>
                    <a:sym typeface="Arial"/>
                    <a:rtl val="0"/>
                  </a:rPr>
                  <a:t>Not my problem</a:t>
                </a:r>
              </a:p>
              <a:p>
                <a:pPr indent="0" lvl="0" marL="0" marR="0" rtl="0" algn="ctr">
                  <a:lnSpc>
                    <a:spcPct val="100000"/>
                  </a:lnSpc>
                  <a:spcBef>
                    <a:spcPts val="300"/>
                  </a:spcBef>
                  <a:spcAft>
                    <a:spcPts val="0"/>
                  </a:spcAft>
                  <a:buClr>
                    <a:srgbClr val="787878"/>
                  </a:buClr>
                  <a:buSzPct val="25000"/>
                  <a:buFont typeface="Arial"/>
                  <a:buNone/>
                </a:pPr>
                <a:r>
                  <a:rPr b="0" i="0" lang="en-US" sz="1000" u="none" cap="none" strike="noStrike">
                    <a:solidFill>
                      <a:srgbClr val="787878"/>
                    </a:solidFill>
                    <a:latin typeface="Arial"/>
                    <a:ea typeface="Arial"/>
                    <a:cs typeface="Arial"/>
                    <a:sym typeface="Arial"/>
                    <a:rtl val="0"/>
                  </a:rPr>
                  <a:t>Separate tools, varied incentives, opaque process</a:t>
                </a:r>
              </a:p>
            </p:txBody>
          </p:sp>
          <p:sp>
            <p:nvSpPr>
              <p:cNvPr id="271" name="Shape 271"/>
              <p:cNvSpPr txBox="1"/>
              <p:nvPr/>
            </p:nvSpPr>
            <p:spPr>
              <a:xfrm>
                <a:off x="309437" y="2877814"/>
                <a:ext cx="2392058" cy="59247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000" u="none" cap="none" strike="noStrike">
                    <a:solidFill>
                      <a:schemeClr val="lt1"/>
                    </a:solidFill>
                    <a:latin typeface="Arial"/>
                    <a:ea typeface="Arial"/>
                    <a:cs typeface="Arial"/>
                    <a:sym typeface="Arial"/>
                    <a:rtl val="0"/>
                  </a:rPr>
                  <a:t>Shared responsibility</a:t>
                </a:r>
              </a:p>
              <a:p>
                <a:pPr indent="0" lvl="0" marL="0" marR="0" rtl="0" algn="ctr">
                  <a:lnSpc>
                    <a:spcPct val="100000"/>
                  </a:lnSpc>
                  <a:spcBef>
                    <a:spcPts val="300"/>
                  </a:spcBef>
                  <a:spcAft>
                    <a:spcPts val="0"/>
                  </a:spcAft>
                  <a:buClr>
                    <a:schemeClr val="lt1"/>
                  </a:buClr>
                  <a:buSzPct val="25000"/>
                  <a:buFont typeface="Arial"/>
                  <a:buNone/>
                </a:pPr>
                <a:r>
                  <a:rPr b="0" i="0" lang="en-US" sz="1000" u="none" cap="none" strike="noStrike">
                    <a:solidFill>
                      <a:schemeClr val="lt1"/>
                    </a:solidFill>
                    <a:latin typeface="Arial"/>
                    <a:ea typeface="Arial"/>
                    <a:cs typeface="Arial"/>
                    <a:sym typeface="Arial"/>
                    <a:rtl val="0"/>
                  </a:rPr>
                  <a:t>Common incentives, tools, process and culture</a:t>
                </a:r>
              </a:p>
            </p:txBody>
          </p:sp>
          <p:pic>
            <p:nvPicPr>
              <p:cNvPr id="272" name="Shape 272"/>
              <p:cNvPicPr preferRelativeResize="0"/>
              <p:nvPr/>
            </p:nvPicPr>
            <p:blipFill rotWithShape="1">
              <a:blip r:embed="rId5">
                <a:alphaModFix/>
              </a:blip>
              <a:srcRect b="0" l="0" r="0" t="0"/>
              <a:stretch/>
            </p:blipFill>
            <p:spPr>
              <a:xfrm>
                <a:off x="809529" y="1376529"/>
                <a:ext cx="1477501" cy="1243488"/>
              </a:xfrm>
              <a:prstGeom prst="rect">
                <a:avLst/>
              </a:prstGeom>
              <a:noFill/>
              <a:ln>
                <a:noFill/>
              </a:ln>
            </p:spPr>
          </p:pic>
          <p:pic>
            <p:nvPicPr>
              <p:cNvPr id="273" name="Shape 273"/>
              <p:cNvPicPr preferRelativeResize="0"/>
              <p:nvPr/>
            </p:nvPicPr>
            <p:blipFill rotWithShape="1">
              <a:blip r:embed="rId6">
                <a:alphaModFix/>
              </a:blip>
              <a:srcRect b="0" l="0" r="0" t="0"/>
              <a:stretch/>
            </p:blipFill>
            <p:spPr>
              <a:xfrm>
                <a:off x="586350" y="3825405"/>
                <a:ext cx="1926083" cy="963040"/>
              </a:xfrm>
              <a:prstGeom prst="rect">
                <a:avLst/>
              </a:prstGeom>
              <a:noFill/>
              <a:ln>
                <a:noFill/>
              </a:ln>
            </p:spPr>
          </p:pic>
        </p:grpSp>
      </p:grpSp>
      <p:grpSp>
        <p:nvGrpSpPr>
          <p:cNvPr id="274" name="Shape 274"/>
          <p:cNvGrpSpPr/>
          <p:nvPr/>
        </p:nvGrpSpPr>
        <p:grpSpPr>
          <a:xfrm>
            <a:off x="6410973" y="86653"/>
            <a:ext cx="2392059" cy="4896872"/>
            <a:chOff x="6423673" y="86653"/>
            <a:chExt cx="2392059" cy="4896872"/>
          </a:xfrm>
        </p:grpSpPr>
        <p:sp>
          <p:nvSpPr>
            <p:cNvPr id="275" name="Shape 275"/>
            <p:cNvSpPr txBox="1"/>
            <p:nvPr/>
          </p:nvSpPr>
          <p:spPr>
            <a:xfrm>
              <a:off x="6574750" y="86653"/>
              <a:ext cx="2240982" cy="430886"/>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accent1"/>
                </a:buClr>
                <a:buSzPct val="25000"/>
                <a:buFont typeface="Arial"/>
                <a:buNone/>
              </a:pPr>
              <a:r>
                <a:rPr b="1" i="0" lang="en-US" sz="2200" u="none" cap="none" strike="noStrike">
                  <a:solidFill>
                    <a:schemeClr val="accent1"/>
                  </a:solidFill>
                  <a:latin typeface="Arial"/>
                  <a:ea typeface="Arial"/>
                  <a:cs typeface="Arial"/>
                  <a:sym typeface="Arial"/>
                  <a:rtl val="0"/>
                </a:rPr>
                <a:t>Microservices</a:t>
              </a:r>
            </a:p>
          </p:txBody>
        </p:sp>
        <p:grpSp>
          <p:nvGrpSpPr>
            <p:cNvPr id="276" name="Shape 276"/>
            <p:cNvGrpSpPr/>
            <p:nvPr/>
          </p:nvGrpSpPr>
          <p:grpSpPr>
            <a:xfrm>
              <a:off x="6423673" y="696087"/>
              <a:ext cx="2392058" cy="4287438"/>
              <a:chOff x="6423673" y="696087"/>
              <a:chExt cx="2392058" cy="4287438"/>
            </a:xfrm>
          </p:grpSpPr>
          <p:sp>
            <p:nvSpPr>
              <p:cNvPr id="277" name="Shape 277"/>
              <p:cNvSpPr txBox="1"/>
              <p:nvPr/>
            </p:nvSpPr>
            <p:spPr>
              <a:xfrm>
                <a:off x="6561257" y="696087"/>
                <a:ext cx="2254473" cy="59247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787878"/>
                  </a:buClr>
                  <a:buSzPct val="25000"/>
                  <a:buFont typeface="Arial"/>
                  <a:buNone/>
                </a:pPr>
                <a:r>
                  <a:rPr b="1" i="0" lang="en-US" sz="1000" u="none" cap="none" strike="noStrike">
                    <a:solidFill>
                      <a:srgbClr val="787878"/>
                    </a:solidFill>
                    <a:latin typeface="Arial"/>
                    <a:ea typeface="Arial"/>
                    <a:cs typeface="Arial"/>
                    <a:sym typeface="Arial"/>
                    <a:rtl val="0"/>
                  </a:rPr>
                  <a:t>Tightly coupled components</a:t>
                </a:r>
              </a:p>
              <a:p>
                <a:pPr indent="0" lvl="0" marL="0" marR="0" rtl="0" algn="ctr">
                  <a:lnSpc>
                    <a:spcPct val="100000"/>
                  </a:lnSpc>
                  <a:spcBef>
                    <a:spcPts val="300"/>
                  </a:spcBef>
                  <a:spcAft>
                    <a:spcPts val="0"/>
                  </a:spcAft>
                  <a:buClr>
                    <a:srgbClr val="787878"/>
                  </a:buClr>
                  <a:buSzPct val="25000"/>
                  <a:buFont typeface="Arial"/>
                  <a:buNone/>
                </a:pPr>
                <a:r>
                  <a:rPr b="0" i="0" lang="en-US" sz="1000" u="none" cap="none" strike="noStrike">
                    <a:solidFill>
                      <a:srgbClr val="787878"/>
                    </a:solidFill>
                    <a:latin typeface="Arial"/>
                    <a:ea typeface="Arial"/>
                    <a:cs typeface="Arial"/>
                    <a:sym typeface="Arial"/>
                    <a:rtl val="0"/>
                  </a:rPr>
                  <a:t>Slow deployment cycles waiting on integrated tests teams</a:t>
                </a:r>
              </a:p>
            </p:txBody>
          </p:sp>
          <p:pic>
            <p:nvPicPr>
              <p:cNvPr id="278" name="Shape 278"/>
              <p:cNvPicPr preferRelativeResize="0"/>
              <p:nvPr/>
            </p:nvPicPr>
            <p:blipFill rotWithShape="1">
              <a:blip r:embed="rId7">
                <a:alphaModFix/>
              </a:blip>
              <a:srcRect b="0" l="0" r="0" t="0"/>
              <a:stretch/>
            </p:blipFill>
            <p:spPr>
              <a:xfrm>
                <a:off x="7119152" y="1346070"/>
                <a:ext cx="1182328" cy="1274758"/>
              </a:xfrm>
              <a:prstGeom prst="rect">
                <a:avLst/>
              </a:prstGeom>
              <a:noFill/>
              <a:ln>
                <a:noFill/>
              </a:ln>
            </p:spPr>
          </p:pic>
          <p:sp>
            <p:nvSpPr>
              <p:cNvPr id="279" name="Shape 279"/>
              <p:cNvSpPr txBox="1"/>
              <p:nvPr/>
            </p:nvSpPr>
            <p:spPr>
              <a:xfrm>
                <a:off x="6423673" y="2877814"/>
                <a:ext cx="2392058" cy="59247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lt1"/>
                  </a:buClr>
                  <a:buSzPct val="25000"/>
                  <a:buFont typeface="Arial"/>
                  <a:buNone/>
                </a:pPr>
                <a:r>
                  <a:rPr b="1" i="0" lang="en-US" sz="1000" u="none" cap="none" strike="noStrike">
                    <a:solidFill>
                      <a:schemeClr val="lt1"/>
                    </a:solidFill>
                    <a:latin typeface="Arial"/>
                    <a:ea typeface="Arial"/>
                    <a:cs typeface="Arial"/>
                    <a:sym typeface="Arial"/>
                    <a:rtl val="0"/>
                  </a:rPr>
                  <a:t>Loosely coupled components</a:t>
                </a:r>
              </a:p>
              <a:p>
                <a:pPr indent="0" lvl="0" marL="0" marR="0" rtl="0" algn="ctr">
                  <a:lnSpc>
                    <a:spcPct val="100000"/>
                  </a:lnSpc>
                  <a:spcBef>
                    <a:spcPts val="300"/>
                  </a:spcBef>
                  <a:spcAft>
                    <a:spcPts val="0"/>
                  </a:spcAft>
                  <a:buClr>
                    <a:schemeClr val="lt1"/>
                  </a:buClr>
                  <a:buSzPct val="25000"/>
                  <a:buFont typeface="Arial"/>
                  <a:buNone/>
                </a:pPr>
                <a:r>
                  <a:rPr b="0" i="0" lang="en-US" sz="1000" u="none" cap="none" strike="noStrike">
                    <a:solidFill>
                      <a:schemeClr val="lt1"/>
                    </a:solidFill>
                    <a:latin typeface="Arial"/>
                    <a:ea typeface="Arial"/>
                    <a:cs typeface="Arial"/>
                    <a:sym typeface="Arial"/>
                    <a:rtl val="0"/>
                  </a:rPr>
                  <a:t>Automated deploy without waiting on individual components</a:t>
                </a:r>
              </a:p>
            </p:txBody>
          </p:sp>
          <p:pic>
            <p:nvPicPr>
              <p:cNvPr id="280" name="Shape 280"/>
              <p:cNvPicPr preferRelativeResize="0"/>
              <p:nvPr/>
            </p:nvPicPr>
            <p:blipFill rotWithShape="1">
              <a:blip r:embed="rId8">
                <a:alphaModFix/>
              </a:blip>
              <a:srcRect b="0" l="0" r="0" t="0"/>
              <a:stretch/>
            </p:blipFill>
            <p:spPr>
              <a:xfrm rot="-5400000">
                <a:off x="6903569" y="3442674"/>
                <a:ext cx="1471068" cy="1610632"/>
              </a:xfrm>
              <a:prstGeom prst="rect">
                <a:avLst/>
              </a:prstGeom>
              <a:noFill/>
              <a:ln>
                <a:noFill/>
              </a:ln>
            </p:spPr>
          </p:pic>
        </p:grpSp>
      </p:gr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5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5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5" name="Shape 285"/>
        <p:cNvGrpSpPr/>
        <p:nvPr/>
      </p:nvGrpSpPr>
      <p:grpSpPr>
        <a:xfrm>
          <a:off x="0" y="0"/>
          <a:ext cx="0" cy="0"/>
          <a:chOff x="0" y="0"/>
          <a:chExt cx="0" cy="0"/>
        </a:xfrm>
      </p:grpSpPr>
      <p:sp>
        <p:nvSpPr>
          <p:cNvPr id="286" name="Shape 286"/>
          <p:cNvSpPr/>
          <p:nvPr/>
        </p:nvSpPr>
        <p:spPr>
          <a:xfrm>
            <a:off x="0" y="4609455"/>
            <a:ext cx="9144000" cy="489222"/>
          </a:xfrm>
          <a:prstGeom prst="rect">
            <a:avLst/>
          </a:prstGeom>
          <a:solidFill>
            <a:schemeClr val="lt1"/>
          </a:solid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2F2F2"/>
              </a:solidFill>
              <a:latin typeface="Roboto"/>
              <a:ea typeface="Roboto"/>
              <a:cs typeface="Roboto"/>
              <a:sym typeface="Roboto"/>
              <a:rtl val="0"/>
            </a:endParaRPr>
          </a:p>
        </p:txBody>
      </p:sp>
      <p:sp>
        <p:nvSpPr>
          <p:cNvPr id="287" name="Shape 287"/>
          <p:cNvSpPr txBox="1"/>
          <p:nvPr>
            <p:ph idx="12" type="sldNum"/>
          </p:nvPr>
        </p:nvSpPr>
        <p:spPr>
          <a:xfrm>
            <a:off x="48247" y="4861462"/>
            <a:ext cx="373337" cy="27384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A5A5A5"/>
              </a:buClr>
              <a:buSzPct val="25000"/>
              <a:buFont typeface="Arial"/>
              <a:buNone/>
            </a:pPr>
            <a:fld id="{00000000-1234-1234-1234-123412341234}" type="slidenum">
              <a:rPr b="0" i="0" lang="en-US" sz="900" u="none" cap="none" strike="noStrike">
                <a:solidFill>
                  <a:srgbClr val="A5A5A5"/>
                </a:solidFill>
                <a:latin typeface="Arial"/>
                <a:ea typeface="Arial"/>
                <a:cs typeface="Arial"/>
                <a:sym typeface="Arial"/>
                <a:rtl val="0"/>
              </a:rPr>
              <a:t>‹#›</a:t>
            </a:fld>
          </a:p>
        </p:txBody>
      </p:sp>
      <p:sp>
        <p:nvSpPr>
          <p:cNvPr id="288" name="Shape 288"/>
          <p:cNvSpPr txBox="1"/>
          <p:nvPr/>
        </p:nvSpPr>
        <p:spPr>
          <a:xfrm>
            <a:off x="4016948" y="283777"/>
            <a:ext cx="173510" cy="289185"/>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rtl val="0"/>
            </a:endParaRPr>
          </a:p>
        </p:txBody>
      </p:sp>
      <p:sp>
        <p:nvSpPr>
          <p:cNvPr id="289" name="Shape 289"/>
          <p:cNvSpPr/>
          <p:nvPr/>
        </p:nvSpPr>
        <p:spPr>
          <a:xfrm>
            <a:off x="2311177" y="465141"/>
            <a:ext cx="3510445" cy="425603"/>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17A66"/>
              </a:buClr>
              <a:buSzPct val="25000"/>
              <a:buFont typeface="Arial"/>
              <a:buNone/>
            </a:pPr>
            <a:r>
              <a:rPr b="1" i="0" lang="en-US" sz="2000" u="none" cap="none" strike="noStrike">
                <a:solidFill>
                  <a:srgbClr val="017A66"/>
                </a:solidFill>
                <a:latin typeface="Arial"/>
                <a:ea typeface="Arial"/>
                <a:cs typeface="Arial"/>
                <a:sym typeface="Arial"/>
                <a:rtl val="0"/>
              </a:rPr>
              <a:t>Cloud Native Framework</a:t>
            </a:r>
          </a:p>
        </p:txBody>
      </p:sp>
      <p:sp>
        <p:nvSpPr>
          <p:cNvPr id="290" name="Shape 290"/>
          <p:cNvSpPr/>
          <p:nvPr/>
        </p:nvSpPr>
        <p:spPr>
          <a:xfrm>
            <a:off x="2549209" y="1090512"/>
            <a:ext cx="3030935" cy="652327"/>
          </a:xfrm>
          <a:prstGeom prst="rect">
            <a:avLst/>
          </a:prstGeom>
          <a:solidFill>
            <a:schemeClr val="accen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tl val="0"/>
              </a:rPr>
              <a:t>Application Framework</a:t>
            </a:r>
          </a:p>
        </p:txBody>
      </p:sp>
      <p:sp>
        <p:nvSpPr>
          <p:cNvPr id="291" name="Shape 291"/>
          <p:cNvSpPr/>
          <p:nvPr/>
        </p:nvSpPr>
        <p:spPr>
          <a:xfrm>
            <a:off x="2549209" y="2069005"/>
            <a:ext cx="3030935" cy="652327"/>
          </a:xfrm>
          <a:prstGeom prst="rect">
            <a:avLst/>
          </a:prstGeom>
          <a:solidFill>
            <a:schemeClr val="accen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tl val="0"/>
              </a:rPr>
              <a:t>Runtime Platform</a:t>
            </a:r>
          </a:p>
        </p:txBody>
      </p:sp>
      <p:sp>
        <p:nvSpPr>
          <p:cNvPr id="292" name="Shape 292"/>
          <p:cNvSpPr/>
          <p:nvPr/>
        </p:nvSpPr>
        <p:spPr>
          <a:xfrm>
            <a:off x="2549209" y="3007717"/>
            <a:ext cx="3030935" cy="652327"/>
          </a:xfrm>
          <a:prstGeom prst="rect">
            <a:avLst/>
          </a:prstGeom>
          <a:solidFill>
            <a:schemeClr val="accen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tl val="0"/>
              </a:rPr>
              <a:t>Infrastructure Automation</a:t>
            </a:r>
          </a:p>
        </p:txBody>
      </p:sp>
      <p:sp>
        <p:nvSpPr>
          <p:cNvPr id="293" name="Shape 293"/>
          <p:cNvSpPr/>
          <p:nvPr/>
        </p:nvSpPr>
        <p:spPr>
          <a:xfrm>
            <a:off x="2549209" y="3986207"/>
            <a:ext cx="3030935" cy="652327"/>
          </a:xfrm>
          <a:prstGeom prst="rect">
            <a:avLst/>
          </a:prstGeom>
          <a:solidFill>
            <a:schemeClr val="accent1"/>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FFFFFF"/>
              </a:buClr>
              <a:buSzPct val="25000"/>
              <a:buFont typeface="Arial"/>
              <a:buNone/>
            </a:pPr>
            <a:r>
              <a:rPr b="0" i="0" lang="en-US" sz="1400" u="none" cap="none" strike="noStrike">
                <a:solidFill>
                  <a:srgbClr val="FFFFFF"/>
                </a:solidFill>
                <a:latin typeface="Arial"/>
                <a:ea typeface="Arial"/>
                <a:cs typeface="Arial"/>
                <a:sym typeface="Arial"/>
                <a:rtl val="0"/>
              </a:rPr>
              <a:t>Infrastructure</a:t>
            </a:r>
          </a:p>
        </p:txBody>
      </p:sp>
      <p:grpSp>
        <p:nvGrpSpPr>
          <p:cNvPr id="294" name="Shape 294"/>
          <p:cNvGrpSpPr/>
          <p:nvPr/>
        </p:nvGrpSpPr>
        <p:grpSpPr>
          <a:xfrm>
            <a:off x="783487" y="465141"/>
            <a:ext cx="1456398" cy="4249595"/>
            <a:chOff x="783487" y="465141"/>
            <a:chExt cx="1456398" cy="4249595"/>
          </a:xfrm>
        </p:grpSpPr>
        <p:sp>
          <p:nvSpPr>
            <p:cNvPr id="295" name="Shape 295"/>
            <p:cNvSpPr/>
            <p:nvPr/>
          </p:nvSpPr>
          <p:spPr>
            <a:xfrm>
              <a:off x="783487" y="465141"/>
              <a:ext cx="1456398" cy="425603"/>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2D73B9"/>
                </a:buClr>
                <a:buSzPct val="25000"/>
                <a:buFont typeface="Arial"/>
                <a:buNone/>
              </a:pPr>
              <a:r>
                <a:rPr b="1" i="0" lang="en-US" sz="2000" u="none" cap="none" strike="noStrike">
                  <a:solidFill>
                    <a:srgbClr val="2D73B9"/>
                  </a:solidFill>
                  <a:latin typeface="Arial"/>
                  <a:ea typeface="Arial"/>
                  <a:cs typeface="Arial"/>
                  <a:sym typeface="Arial"/>
                  <a:rtl val="0"/>
                </a:rPr>
                <a:t>Culture</a:t>
              </a:r>
            </a:p>
          </p:txBody>
        </p:sp>
        <p:sp>
          <p:nvSpPr>
            <p:cNvPr id="296" name="Shape 296"/>
            <p:cNvSpPr txBox="1"/>
            <p:nvPr/>
          </p:nvSpPr>
          <p:spPr>
            <a:xfrm>
              <a:off x="983998" y="1645375"/>
              <a:ext cx="378349" cy="21688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404040"/>
                </a:buClr>
                <a:buSzPct val="25000"/>
                <a:buFont typeface="Arial"/>
                <a:buNone/>
              </a:pPr>
              <a:r>
                <a:rPr b="0" i="0" lang="en-US" sz="900" u="none" cap="none" strike="noStrike">
                  <a:solidFill>
                    <a:srgbClr val="404040"/>
                  </a:solidFill>
                  <a:latin typeface="Arial"/>
                  <a:ea typeface="Arial"/>
                  <a:cs typeface="Arial"/>
                  <a:sym typeface="Arial"/>
                  <a:rtl val="0"/>
                </a:rPr>
                <a:t>Dev</a:t>
              </a:r>
            </a:p>
          </p:txBody>
        </p:sp>
        <p:sp>
          <p:nvSpPr>
            <p:cNvPr id="297" name="Shape 297"/>
            <p:cNvSpPr txBox="1"/>
            <p:nvPr/>
          </p:nvSpPr>
          <p:spPr>
            <a:xfrm>
              <a:off x="983998" y="2631906"/>
              <a:ext cx="378349" cy="21688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404040"/>
                </a:buClr>
                <a:buSzPct val="25000"/>
                <a:buFont typeface="Arial"/>
                <a:buNone/>
              </a:pPr>
              <a:r>
                <a:rPr b="0" i="0" lang="en-US" sz="900" u="none" cap="none" strike="noStrike">
                  <a:solidFill>
                    <a:srgbClr val="404040"/>
                  </a:solidFill>
                  <a:latin typeface="Arial"/>
                  <a:ea typeface="Arial"/>
                  <a:cs typeface="Arial"/>
                  <a:sym typeface="Arial"/>
                  <a:rtl val="0"/>
                </a:rPr>
                <a:t>Dev</a:t>
              </a:r>
            </a:p>
          </p:txBody>
        </p:sp>
        <p:sp>
          <p:nvSpPr>
            <p:cNvPr id="298" name="Shape 298"/>
            <p:cNvSpPr txBox="1"/>
            <p:nvPr/>
          </p:nvSpPr>
          <p:spPr>
            <a:xfrm>
              <a:off x="1474823" y="2631906"/>
              <a:ext cx="498896" cy="21688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404040"/>
                </a:buClr>
                <a:buSzPct val="25000"/>
                <a:buFont typeface="Arial"/>
                <a:buNone/>
              </a:pPr>
              <a:r>
                <a:rPr b="0" i="0" lang="en-US" sz="900" u="none" cap="none" strike="noStrike">
                  <a:solidFill>
                    <a:srgbClr val="404040"/>
                  </a:solidFill>
                  <a:latin typeface="Arial"/>
                  <a:ea typeface="Arial"/>
                  <a:cs typeface="Arial"/>
                  <a:sym typeface="Arial"/>
                  <a:rtl val="0"/>
                </a:rPr>
                <a:t>IT Ops</a:t>
              </a:r>
            </a:p>
          </p:txBody>
        </p:sp>
        <p:sp>
          <p:nvSpPr>
            <p:cNvPr id="299" name="Shape 299"/>
            <p:cNvSpPr txBox="1"/>
            <p:nvPr/>
          </p:nvSpPr>
          <p:spPr>
            <a:xfrm>
              <a:off x="1186428" y="4497848"/>
              <a:ext cx="498896" cy="21688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404040"/>
                </a:buClr>
                <a:buSzPct val="25000"/>
                <a:buFont typeface="Arial"/>
                <a:buNone/>
              </a:pPr>
              <a:r>
                <a:rPr b="0" i="0" lang="en-US" sz="900" u="none" cap="none" strike="noStrike">
                  <a:solidFill>
                    <a:srgbClr val="404040"/>
                  </a:solidFill>
                  <a:latin typeface="Arial"/>
                  <a:ea typeface="Arial"/>
                  <a:cs typeface="Arial"/>
                  <a:sym typeface="Arial"/>
                  <a:rtl val="0"/>
                </a:rPr>
                <a:t>IT Ops</a:t>
              </a:r>
            </a:p>
          </p:txBody>
        </p:sp>
        <p:pic>
          <p:nvPicPr>
            <p:cNvPr id="300" name="Shape 300"/>
            <p:cNvPicPr preferRelativeResize="0"/>
            <p:nvPr/>
          </p:nvPicPr>
          <p:blipFill rotWithShape="1">
            <a:blip r:embed="rId3">
              <a:alphaModFix/>
            </a:blip>
            <a:srcRect b="0" l="0" r="0" t="0"/>
            <a:stretch/>
          </p:blipFill>
          <p:spPr>
            <a:xfrm>
              <a:off x="1072237" y="1098024"/>
              <a:ext cx="206707" cy="553442"/>
            </a:xfrm>
            <a:prstGeom prst="rect">
              <a:avLst/>
            </a:prstGeom>
            <a:noFill/>
            <a:ln>
              <a:noFill/>
            </a:ln>
          </p:spPr>
        </p:pic>
        <p:pic>
          <p:nvPicPr>
            <p:cNvPr id="301" name="Shape 301"/>
            <p:cNvPicPr preferRelativeResize="0"/>
            <p:nvPr/>
          </p:nvPicPr>
          <p:blipFill rotWithShape="1">
            <a:blip r:embed="rId3">
              <a:alphaModFix/>
            </a:blip>
            <a:srcRect b="0" l="0" r="0" t="0"/>
            <a:stretch/>
          </p:blipFill>
          <p:spPr>
            <a:xfrm>
              <a:off x="1072237" y="2078464"/>
              <a:ext cx="206707" cy="553442"/>
            </a:xfrm>
            <a:prstGeom prst="rect">
              <a:avLst/>
            </a:prstGeom>
            <a:noFill/>
            <a:ln>
              <a:noFill/>
            </a:ln>
          </p:spPr>
        </p:pic>
        <p:pic>
          <p:nvPicPr>
            <p:cNvPr id="302" name="Shape 302"/>
            <p:cNvPicPr preferRelativeResize="0"/>
            <p:nvPr/>
          </p:nvPicPr>
          <p:blipFill rotWithShape="1">
            <a:blip r:embed="rId4">
              <a:alphaModFix/>
            </a:blip>
            <a:srcRect b="0" l="0" r="0" t="0"/>
            <a:stretch/>
          </p:blipFill>
          <p:spPr>
            <a:xfrm>
              <a:off x="1615162" y="2081531"/>
              <a:ext cx="203087" cy="543748"/>
            </a:xfrm>
            <a:prstGeom prst="rect">
              <a:avLst/>
            </a:prstGeom>
            <a:noFill/>
            <a:ln>
              <a:noFill/>
            </a:ln>
          </p:spPr>
        </p:pic>
        <p:pic>
          <p:nvPicPr>
            <p:cNvPr id="303" name="Shape 303"/>
            <p:cNvPicPr preferRelativeResize="0"/>
            <p:nvPr/>
          </p:nvPicPr>
          <p:blipFill rotWithShape="1">
            <a:blip r:embed="rId4">
              <a:alphaModFix/>
            </a:blip>
            <a:srcRect b="0" l="0" r="0" t="0"/>
            <a:stretch/>
          </p:blipFill>
          <p:spPr>
            <a:xfrm>
              <a:off x="1337254" y="3972673"/>
              <a:ext cx="203087" cy="543748"/>
            </a:xfrm>
            <a:prstGeom prst="rect">
              <a:avLst/>
            </a:prstGeom>
            <a:noFill/>
            <a:ln>
              <a:noFill/>
            </a:ln>
          </p:spPr>
        </p:pic>
        <p:sp>
          <p:nvSpPr>
            <p:cNvPr id="304" name="Shape 304"/>
            <p:cNvSpPr txBox="1"/>
            <p:nvPr/>
          </p:nvSpPr>
          <p:spPr>
            <a:xfrm>
              <a:off x="1186428" y="3583694"/>
              <a:ext cx="498896" cy="21688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404040"/>
                </a:buClr>
                <a:buSzPct val="25000"/>
                <a:buFont typeface="Arial"/>
                <a:buNone/>
              </a:pPr>
              <a:r>
                <a:rPr b="0" i="0" lang="en-US" sz="900" u="none" cap="none" strike="noStrike">
                  <a:solidFill>
                    <a:srgbClr val="404040"/>
                  </a:solidFill>
                  <a:latin typeface="Arial"/>
                  <a:ea typeface="Arial"/>
                  <a:cs typeface="Arial"/>
                  <a:sym typeface="Arial"/>
                  <a:rtl val="0"/>
                </a:rPr>
                <a:t>IT Ops</a:t>
              </a:r>
            </a:p>
          </p:txBody>
        </p:sp>
        <p:pic>
          <p:nvPicPr>
            <p:cNvPr id="305" name="Shape 305"/>
            <p:cNvPicPr preferRelativeResize="0"/>
            <p:nvPr/>
          </p:nvPicPr>
          <p:blipFill rotWithShape="1">
            <a:blip r:embed="rId4">
              <a:alphaModFix/>
            </a:blip>
            <a:srcRect b="0" l="0" r="0" t="0"/>
            <a:stretch/>
          </p:blipFill>
          <p:spPr>
            <a:xfrm>
              <a:off x="1337254" y="3058517"/>
              <a:ext cx="203087" cy="543748"/>
            </a:xfrm>
            <a:prstGeom prst="rect">
              <a:avLst/>
            </a:prstGeom>
            <a:noFill/>
            <a:ln>
              <a:noFill/>
            </a:ln>
          </p:spPr>
        </p:pic>
      </p:grpSp>
      <p:sp>
        <p:nvSpPr>
          <p:cNvPr id="306" name="Shape 306"/>
          <p:cNvSpPr/>
          <p:nvPr/>
        </p:nvSpPr>
        <p:spPr>
          <a:xfrm>
            <a:off x="6019857" y="465141"/>
            <a:ext cx="2291100" cy="425603"/>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4C4C4C"/>
              </a:buClr>
              <a:buSzPct val="25000"/>
              <a:buFont typeface="Arial"/>
              <a:buNone/>
            </a:pPr>
            <a:r>
              <a:rPr b="1" i="0" lang="en-US" sz="2000" u="none" cap="none" strike="noStrike">
                <a:solidFill>
                  <a:srgbClr val="4C4C4C"/>
                </a:solidFill>
                <a:latin typeface="Arial"/>
                <a:ea typeface="Arial"/>
                <a:cs typeface="Arial"/>
                <a:sym typeface="Arial"/>
                <a:rtl val="0"/>
              </a:rPr>
              <a:t>Tools</a:t>
            </a:r>
          </a:p>
        </p:txBody>
      </p:sp>
      <p:sp>
        <p:nvSpPr>
          <p:cNvPr id="307" name="Shape 307"/>
          <p:cNvSpPr txBox="1"/>
          <p:nvPr/>
        </p:nvSpPr>
        <p:spPr>
          <a:xfrm>
            <a:off x="6013842" y="1548944"/>
            <a:ext cx="800451" cy="21688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404040"/>
              </a:buClr>
              <a:buSzPct val="25000"/>
              <a:buFont typeface="Arial"/>
              <a:buNone/>
            </a:pPr>
            <a:r>
              <a:rPr b="0" i="0" lang="en-US" sz="900" u="none" cap="none" strike="noStrike">
                <a:solidFill>
                  <a:srgbClr val="404040"/>
                </a:solidFill>
                <a:latin typeface="Arial"/>
                <a:ea typeface="Arial"/>
                <a:cs typeface="Arial"/>
                <a:sym typeface="Arial"/>
                <a:rtl val="0"/>
              </a:rPr>
              <a:t>Spring Cloud</a:t>
            </a:r>
          </a:p>
        </p:txBody>
      </p:sp>
      <p:sp>
        <p:nvSpPr>
          <p:cNvPr id="308" name="Shape 308"/>
          <p:cNvSpPr txBox="1"/>
          <p:nvPr/>
        </p:nvSpPr>
        <p:spPr>
          <a:xfrm>
            <a:off x="6933652" y="1541916"/>
            <a:ext cx="740195" cy="21688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404040"/>
              </a:buClr>
              <a:buSzPct val="25000"/>
              <a:buFont typeface="Arial"/>
              <a:buNone/>
            </a:pPr>
            <a:r>
              <a:rPr b="0" i="0" lang="en-US" sz="900" u="none" cap="none" strike="noStrike">
                <a:solidFill>
                  <a:srgbClr val="404040"/>
                </a:solidFill>
                <a:latin typeface="Arial"/>
                <a:ea typeface="Arial"/>
                <a:cs typeface="Arial"/>
                <a:sym typeface="Arial"/>
                <a:rtl val="0"/>
              </a:rPr>
              <a:t>Spring Boot</a:t>
            </a:r>
          </a:p>
        </p:txBody>
      </p:sp>
      <p:sp>
        <p:nvSpPr>
          <p:cNvPr id="309" name="Shape 309"/>
          <p:cNvSpPr txBox="1"/>
          <p:nvPr/>
        </p:nvSpPr>
        <p:spPr>
          <a:xfrm>
            <a:off x="5988751" y="2542405"/>
            <a:ext cx="896469" cy="21688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404040"/>
              </a:buClr>
              <a:buSzPct val="25000"/>
              <a:buFont typeface="Arial"/>
              <a:buNone/>
            </a:pPr>
            <a:r>
              <a:rPr b="0" i="0" lang="en-US" sz="900" u="none" cap="none" strike="noStrike">
                <a:solidFill>
                  <a:srgbClr val="404040"/>
                </a:solidFill>
                <a:latin typeface="Arial"/>
                <a:ea typeface="Arial"/>
                <a:cs typeface="Arial"/>
                <a:sym typeface="Arial"/>
                <a:rtl val="0"/>
              </a:rPr>
              <a:t>Cloud Foundry</a:t>
            </a:r>
          </a:p>
        </p:txBody>
      </p:sp>
      <p:sp>
        <p:nvSpPr>
          <p:cNvPr id="310" name="Shape 310"/>
          <p:cNvSpPr txBox="1"/>
          <p:nvPr/>
        </p:nvSpPr>
        <p:spPr>
          <a:xfrm>
            <a:off x="6186353" y="3494280"/>
            <a:ext cx="511753" cy="23083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2"/>
              </a:buClr>
              <a:buSzPct val="25000"/>
              <a:buFont typeface="Arial"/>
              <a:buNone/>
            </a:pPr>
            <a:r>
              <a:rPr b="0" i="0" lang="en-US" sz="900" u="none" cap="none" strike="noStrike">
                <a:solidFill>
                  <a:schemeClr val="lt2"/>
                </a:solidFill>
                <a:latin typeface="Arial"/>
                <a:ea typeface="Arial"/>
                <a:cs typeface="Arial"/>
                <a:sym typeface="Arial"/>
                <a:rtl val="0"/>
              </a:rPr>
              <a:t>BOSH</a:t>
            </a:r>
          </a:p>
        </p:txBody>
      </p:sp>
      <p:sp>
        <p:nvSpPr>
          <p:cNvPr id="311" name="Shape 311"/>
          <p:cNvSpPr txBox="1"/>
          <p:nvPr/>
        </p:nvSpPr>
        <p:spPr>
          <a:xfrm>
            <a:off x="6039673" y="4405521"/>
            <a:ext cx="447565" cy="23083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2"/>
              </a:buClr>
              <a:buSzPct val="25000"/>
              <a:buFont typeface="Arial"/>
              <a:buNone/>
            </a:pPr>
            <a:r>
              <a:rPr b="0" i="0" lang="en-US" sz="900" u="none" cap="none" strike="noStrike">
                <a:solidFill>
                  <a:schemeClr val="lt2"/>
                </a:solidFill>
                <a:latin typeface="Arial"/>
                <a:ea typeface="Arial"/>
                <a:cs typeface="Arial"/>
                <a:sym typeface="Arial"/>
                <a:rtl val="0"/>
              </a:rPr>
              <a:t>AWS</a:t>
            </a:r>
          </a:p>
        </p:txBody>
      </p:sp>
      <p:sp>
        <p:nvSpPr>
          <p:cNvPr id="312" name="Shape 312"/>
          <p:cNvSpPr txBox="1"/>
          <p:nvPr/>
        </p:nvSpPr>
        <p:spPr>
          <a:xfrm>
            <a:off x="6804964" y="4405521"/>
            <a:ext cx="646361" cy="23083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2"/>
              </a:buClr>
              <a:buSzPct val="25000"/>
              <a:buFont typeface="Arial"/>
              <a:buNone/>
            </a:pPr>
            <a:r>
              <a:rPr b="0" i="0" lang="en-US" sz="900" u="none" cap="none" strike="noStrike">
                <a:solidFill>
                  <a:schemeClr val="lt2"/>
                </a:solidFill>
                <a:latin typeface="Arial"/>
                <a:ea typeface="Arial"/>
                <a:cs typeface="Arial"/>
                <a:sym typeface="Arial"/>
                <a:rtl val="0"/>
              </a:rPr>
              <a:t>VMWare</a:t>
            </a:r>
          </a:p>
        </p:txBody>
      </p:sp>
      <p:sp>
        <p:nvSpPr>
          <p:cNvPr id="313" name="Shape 313"/>
          <p:cNvSpPr txBox="1"/>
          <p:nvPr/>
        </p:nvSpPr>
        <p:spPr>
          <a:xfrm>
            <a:off x="8207782" y="4421087"/>
            <a:ext cx="755659" cy="23083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2"/>
              </a:buClr>
              <a:buSzPct val="25000"/>
              <a:buFont typeface="Arial"/>
              <a:buNone/>
            </a:pPr>
            <a:r>
              <a:rPr b="0" i="0" lang="en-US" sz="900" u="none" cap="none" strike="noStrike">
                <a:solidFill>
                  <a:schemeClr val="lt2"/>
                </a:solidFill>
                <a:latin typeface="Arial"/>
                <a:ea typeface="Arial"/>
                <a:cs typeface="Arial"/>
                <a:sym typeface="Arial"/>
                <a:rtl val="0"/>
              </a:rPr>
              <a:t>OpenStack</a:t>
            </a:r>
          </a:p>
        </p:txBody>
      </p:sp>
      <p:pic>
        <p:nvPicPr>
          <p:cNvPr id="314" name="Shape 314"/>
          <p:cNvPicPr preferRelativeResize="0"/>
          <p:nvPr/>
        </p:nvPicPr>
        <p:blipFill rotWithShape="1">
          <a:blip r:embed="rId5">
            <a:alphaModFix/>
          </a:blip>
          <a:srcRect b="0" l="0" r="0" t="0"/>
          <a:stretch/>
        </p:blipFill>
        <p:spPr>
          <a:xfrm>
            <a:off x="7049278" y="1086041"/>
            <a:ext cx="487255" cy="487255"/>
          </a:xfrm>
          <a:prstGeom prst="rect">
            <a:avLst/>
          </a:prstGeom>
          <a:noFill/>
          <a:ln>
            <a:noFill/>
          </a:ln>
        </p:spPr>
      </p:pic>
      <p:pic>
        <p:nvPicPr>
          <p:cNvPr id="315" name="Shape 315"/>
          <p:cNvPicPr preferRelativeResize="0"/>
          <p:nvPr/>
        </p:nvPicPr>
        <p:blipFill rotWithShape="1">
          <a:blip r:embed="rId6">
            <a:alphaModFix/>
          </a:blip>
          <a:srcRect b="0" l="0" r="0" t="0"/>
          <a:stretch/>
        </p:blipFill>
        <p:spPr>
          <a:xfrm>
            <a:off x="6118464" y="2031815"/>
            <a:ext cx="584509" cy="584509"/>
          </a:xfrm>
          <a:prstGeom prst="rect">
            <a:avLst/>
          </a:prstGeom>
          <a:noFill/>
          <a:ln>
            <a:noFill/>
          </a:ln>
        </p:spPr>
      </p:pic>
      <p:pic>
        <p:nvPicPr>
          <p:cNvPr id="316" name="Shape 316"/>
          <p:cNvPicPr preferRelativeResize="0"/>
          <p:nvPr/>
        </p:nvPicPr>
        <p:blipFill rotWithShape="1">
          <a:blip r:embed="rId7">
            <a:alphaModFix/>
          </a:blip>
          <a:srcRect b="23845" l="47903" r="18553" t="0"/>
          <a:stretch/>
        </p:blipFill>
        <p:spPr>
          <a:xfrm>
            <a:off x="6044350" y="3073885"/>
            <a:ext cx="711192" cy="458490"/>
          </a:xfrm>
          <a:prstGeom prst="rect">
            <a:avLst/>
          </a:prstGeom>
          <a:noFill/>
          <a:ln>
            <a:noFill/>
          </a:ln>
        </p:spPr>
      </p:pic>
      <p:pic>
        <p:nvPicPr>
          <p:cNvPr id="317" name="Shape 317"/>
          <p:cNvPicPr preferRelativeResize="0"/>
          <p:nvPr/>
        </p:nvPicPr>
        <p:blipFill rotWithShape="1">
          <a:blip r:embed="rId8">
            <a:alphaModFix/>
          </a:blip>
          <a:srcRect b="0" l="0" r="0" t="0"/>
          <a:stretch/>
        </p:blipFill>
        <p:spPr>
          <a:xfrm>
            <a:off x="5871855" y="4038380"/>
            <a:ext cx="747059" cy="298823"/>
          </a:xfrm>
          <a:prstGeom prst="rect">
            <a:avLst/>
          </a:prstGeom>
          <a:noFill/>
          <a:ln>
            <a:noFill/>
          </a:ln>
        </p:spPr>
      </p:pic>
      <p:pic>
        <p:nvPicPr>
          <p:cNvPr id="318" name="Shape 318"/>
          <p:cNvPicPr preferRelativeResize="0"/>
          <p:nvPr/>
        </p:nvPicPr>
        <p:blipFill rotWithShape="1">
          <a:blip r:embed="rId9">
            <a:alphaModFix/>
          </a:blip>
          <a:srcRect b="0" l="0" r="0" t="0"/>
          <a:stretch/>
        </p:blipFill>
        <p:spPr>
          <a:xfrm>
            <a:off x="6776438" y="3961082"/>
            <a:ext cx="682592" cy="451902"/>
          </a:xfrm>
          <a:prstGeom prst="rect">
            <a:avLst/>
          </a:prstGeom>
          <a:noFill/>
          <a:ln>
            <a:noFill/>
          </a:ln>
        </p:spPr>
      </p:pic>
      <p:pic>
        <p:nvPicPr>
          <p:cNvPr id="319" name="Shape 319"/>
          <p:cNvPicPr preferRelativeResize="0"/>
          <p:nvPr/>
        </p:nvPicPr>
        <p:blipFill rotWithShape="1">
          <a:blip r:embed="rId10">
            <a:alphaModFix/>
          </a:blip>
          <a:srcRect b="0" l="0" r="0" t="0"/>
          <a:stretch/>
        </p:blipFill>
        <p:spPr>
          <a:xfrm>
            <a:off x="8331406" y="3960589"/>
            <a:ext cx="494032" cy="494029"/>
          </a:xfrm>
          <a:prstGeom prst="rect">
            <a:avLst/>
          </a:prstGeom>
          <a:noFill/>
          <a:ln>
            <a:noFill/>
          </a:ln>
        </p:spPr>
      </p:pic>
      <p:pic>
        <p:nvPicPr>
          <p:cNvPr id="320" name="Shape 320"/>
          <p:cNvPicPr preferRelativeResize="0"/>
          <p:nvPr/>
        </p:nvPicPr>
        <p:blipFill rotWithShape="1">
          <a:blip r:embed="rId11">
            <a:alphaModFix/>
          </a:blip>
          <a:srcRect b="0" l="0" r="0" t="0"/>
          <a:stretch/>
        </p:blipFill>
        <p:spPr>
          <a:xfrm>
            <a:off x="6130464" y="1062840"/>
            <a:ext cx="582146" cy="582146"/>
          </a:xfrm>
          <a:prstGeom prst="rect">
            <a:avLst/>
          </a:prstGeom>
          <a:noFill/>
          <a:ln>
            <a:noFill/>
          </a:ln>
        </p:spPr>
      </p:pic>
      <p:cxnSp>
        <p:nvCxnSpPr>
          <p:cNvPr id="321" name="Shape 321"/>
          <p:cNvCxnSpPr/>
          <p:nvPr/>
        </p:nvCxnSpPr>
        <p:spPr>
          <a:xfrm>
            <a:off x="5821626" y="600987"/>
            <a:ext cx="0" cy="4128965"/>
          </a:xfrm>
          <a:prstGeom prst="straightConnector1">
            <a:avLst/>
          </a:prstGeom>
          <a:noFill/>
          <a:ln cap="flat" cmpd="sng" w="12700">
            <a:solidFill>
              <a:schemeClr val="dk2"/>
            </a:solidFill>
            <a:prstDash val="dot"/>
            <a:bevel/>
            <a:headEnd len="med" w="med" type="none"/>
            <a:tailEnd len="med" w="med" type="none"/>
          </a:ln>
        </p:spPr>
      </p:cxnSp>
      <p:cxnSp>
        <p:nvCxnSpPr>
          <p:cNvPr id="322" name="Shape 322"/>
          <p:cNvCxnSpPr/>
          <p:nvPr/>
        </p:nvCxnSpPr>
        <p:spPr>
          <a:xfrm>
            <a:off x="2311177" y="600987"/>
            <a:ext cx="0" cy="4128965"/>
          </a:xfrm>
          <a:prstGeom prst="straightConnector1">
            <a:avLst/>
          </a:prstGeom>
          <a:noFill/>
          <a:ln cap="flat" cmpd="sng" w="12700">
            <a:solidFill>
              <a:schemeClr val="dk2"/>
            </a:solidFill>
            <a:prstDash val="dot"/>
            <a:bevel/>
            <a:headEnd len="med" w="med" type="none"/>
            <a:tailEnd len="med" w="med" type="none"/>
          </a:ln>
        </p:spPr>
      </p:cxnSp>
      <p:pic>
        <p:nvPicPr>
          <p:cNvPr id="323" name="Shape 323"/>
          <p:cNvPicPr preferRelativeResize="0"/>
          <p:nvPr/>
        </p:nvPicPr>
        <p:blipFill rotWithShape="1">
          <a:blip r:embed="rId12">
            <a:alphaModFix/>
          </a:blip>
          <a:srcRect b="0" l="0" r="0" t="0"/>
          <a:stretch/>
        </p:blipFill>
        <p:spPr>
          <a:xfrm>
            <a:off x="7510546" y="3898412"/>
            <a:ext cx="702721" cy="526363"/>
          </a:xfrm>
          <a:prstGeom prst="rect">
            <a:avLst/>
          </a:prstGeom>
          <a:noFill/>
          <a:ln>
            <a:noFill/>
          </a:ln>
        </p:spPr>
      </p:pic>
      <p:sp>
        <p:nvSpPr>
          <p:cNvPr id="324" name="Shape 324"/>
          <p:cNvSpPr txBox="1"/>
          <p:nvPr/>
        </p:nvSpPr>
        <p:spPr>
          <a:xfrm>
            <a:off x="7625002" y="4407978"/>
            <a:ext cx="486167" cy="230832"/>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chemeClr val="lt2"/>
              </a:buClr>
              <a:buSzPct val="25000"/>
              <a:buFont typeface="Arial"/>
              <a:buNone/>
            </a:pPr>
            <a:r>
              <a:rPr b="0" i="0" lang="en-US" sz="900" u="none" cap="none" strike="noStrike">
                <a:solidFill>
                  <a:schemeClr val="lt2"/>
                </a:solidFill>
                <a:latin typeface="Arial"/>
                <a:ea typeface="Arial"/>
                <a:cs typeface="Arial"/>
                <a:sym typeface="Arial"/>
                <a:rtl val="0"/>
              </a:rPr>
              <a:t>Azure</a:t>
            </a:r>
          </a:p>
        </p:txBody>
      </p:sp>
    </p:spTree>
  </p:cSld>
  <p:clrMapOvr>
    <a:masterClrMapping/>
  </p:clrMapOvr>
  <p:transition spd="slow">
    <p:cut/>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5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8" name="Shape 328"/>
        <p:cNvGrpSpPr/>
        <p:nvPr/>
      </p:nvGrpSpPr>
      <p:grpSpPr>
        <a:xfrm>
          <a:off x="0" y="0"/>
          <a:ext cx="0" cy="0"/>
          <a:chOff x="0" y="0"/>
          <a:chExt cx="0" cy="0"/>
        </a:xfrm>
      </p:grpSpPr>
      <p:sp>
        <p:nvSpPr>
          <p:cNvPr id="329" name="Shape 329"/>
          <p:cNvSpPr/>
          <p:nvPr/>
        </p:nvSpPr>
        <p:spPr>
          <a:xfrm>
            <a:off x="0" y="4609455"/>
            <a:ext cx="9144000" cy="489222"/>
          </a:xfrm>
          <a:prstGeom prst="rect">
            <a:avLst/>
          </a:prstGeom>
          <a:solidFill>
            <a:schemeClr val="lt1"/>
          </a:solid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2F2F2"/>
              </a:solidFill>
              <a:latin typeface="Roboto"/>
              <a:ea typeface="Roboto"/>
              <a:cs typeface="Roboto"/>
              <a:sym typeface="Roboto"/>
              <a:rtl val="0"/>
            </a:endParaRPr>
          </a:p>
        </p:txBody>
      </p:sp>
      <p:cxnSp>
        <p:nvCxnSpPr>
          <p:cNvPr id="330" name="Shape 330"/>
          <p:cNvCxnSpPr/>
          <p:nvPr/>
        </p:nvCxnSpPr>
        <p:spPr>
          <a:xfrm rot="10800000">
            <a:off x="5542789" y="4259217"/>
            <a:ext cx="0" cy="168968"/>
          </a:xfrm>
          <a:prstGeom prst="straightConnector1">
            <a:avLst/>
          </a:prstGeom>
          <a:noFill/>
          <a:ln cap="flat" cmpd="sng" w="38100">
            <a:solidFill>
              <a:srgbClr val="5978A0"/>
            </a:solidFill>
            <a:prstDash val="solid"/>
            <a:round/>
            <a:headEnd len="med" w="med" type="none"/>
            <a:tailEnd len="med" w="med" type="none"/>
          </a:ln>
        </p:spPr>
      </p:cxnSp>
      <p:cxnSp>
        <p:nvCxnSpPr>
          <p:cNvPr id="331" name="Shape 331"/>
          <p:cNvCxnSpPr/>
          <p:nvPr/>
        </p:nvCxnSpPr>
        <p:spPr>
          <a:xfrm rot="10800000">
            <a:off x="7491614" y="4259217"/>
            <a:ext cx="0" cy="168968"/>
          </a:xfrm>
          <a:prstGeom prst="straightConnector1">
            <a:avLst/>
          </a:prstGeom>
          <a:noFill/>
          <a:ln cap="flat" cmpd="sng" w="38100">
            <a:solidFill>
              <a:srgbClr val="5978A0"/>
            </a:solidFill>
            <a:prstDash val="solid"/>
            <a:round/>
            <a:headEnd len="med" w="med" type="none"/>
            <a:tailEnd len="med" w="med" type="none"/>
          </a:ln>
        </p:spPr>
      </p:cxnSp>
      <p:cxnSp>
        <p:nvCxnSpPr>
          <p:cNvPr id="332" name="Shape 332"/>
          <p:cNvCxnSpPr/>
          <p:nvPr/>
        </p:nvCxnSpPr>
        <p:spPr>
          <a:xfrm rot="10800000">
            <a:off x="3600064" y="4254255"/>
            <a:ext cx="0" cy="168968"/>
          </a:xfrm>
          <a:prstGeom prst="straightConnector1">
            <a:avLst/>
          </a:prstGeom>
          <a:noFill/>
          <a:ln cap="flat" cmpd="sng" w="38100">
            <a:solidFill>
              <a:srgbClr val="5978A0"/>
            </a:solidFill>
            <a:prstDash val="solid"/>
            <a:round/>
            <a:headEnd len="med" w="med" type="none"/>
            <a:tailEnd len="med" w="med" type="none"/>
          </a:ln>
        </p:spPr>
      </p:cxnSp>
      <p:sp>
        <p:nvSpPr>
          <p:cNvPr id="333" name="Shape 333"/>
          <p:cNvSpPr/>
          <p:nvPr/>
        </p:nvSpPr>
        <p:spPr>
          <a:xfrm>
            <a:off x="302611" y="151045"/>
            <a:ext cx="6627633" cy="3578601"/>
          </a:xfrm>
          <a:prstGeom prst="rect">
            <a:avLst/>
          </a:prstGeom>
          <a:solidFill>
            <a:srgbClr val="BFBFBF"/>
          </a:solid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292C2F"/>
              </a:solidFill>
              <a:latin typeface="Roboto"/>
              <a:ea typeface="Roboto"/>
              <a:cs typeface="Roboto"/>
              <a:sym typeface="Roboto"/>
              <a:rtl val="0"/>
            </a:endParaRPr>
          </a:p>
        </p:txBody>
      </p:sp>
      <p:sp>
        <p:nvSpPr>
          <p:cNvPr id="334" name="Shape 334"/>
          <p:cNvSpPr/>
          <p:nvPr/>
        </p:nvSpPr>
        <p:spPr>
          <a:xfrm>
            <a:off x="406569" y="1137054"/>
            <a:ext cx="6423653" cy="2010385"/>
          </a:xfrm>
          <a:prstGeom prst="rect">
            <a:avLst/>
          </a:prstGeom>
          <a:solidFill>
            <a:schemeClr val="accent1"/>
          </a:solid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2F2F2"/>
              </a:solidFill>
              <a:latin typeface="Roboto"/>
              <a:ea typeface="Roboto"/>
              <a:cs typeface="Roboto"/>
              <a:sym typeface="Roboto"/>
              <a:rtl val="0"/>
            </a:endParaRPr>
          </a:p>
        </p:txBody>
      </p:sp>
      <p:sp>
        <p:nvSpPr>
          <p:cNvPr id="335" name="Shape 335"/>
          <p:cNvSpPr/>
          <p:nvPr/>
        </p:nvSpPr>
        <p:spPr>
          <a:xfrm>
            <a:off x="7046921" y="151045"/>
            <a:ext cx="1822203" cy="3578601"/>
          </a:xfrm>
          <a:prstGeom prst="rect">
            <a:avLst/>
          </a:prstGeom>
          <a:solidFill>
            <a:schemeClr val="accent5"/>
          </a:solid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2F2F2"/>
              </a:solidFill>
              <a:latin typeface="Roboto"/>
              <a:ea typeface="Roboto"/>
              <a:cs typeface="Roboto"/>
              <a:sym typeface="Roboto"/>
              <a:rtl val="0"/>
            </a:endParaRPr>
          </a:p>
        </p:txBody>
      </p:sp>
      <p:sp>
        <p:nvSpPr>
          <p:cNvPr id="336" name="Shape 336"/>
          <p:cNvSpPr/>
          <p:nvPr/>
        </p:nvSpPr>
        <p:spPr>
          <a:xfrm>
            <a:off x="1567616" y="596935"/>
            <a:ext cx="2033928" cy="457947"/>
          </a:xfrm>
          <a:prstGeom prst="rect">
            <a:avLst/>
          </a:prstGeom>
          <a:solidFill>
            <a:srgbClr val="D8D8D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Roboto"/>
              <a:buNone/>
            </a:pPr>
            <a:r>
              <a:rPr b="0" i="0" lang="en-US" sz="1200" u="none" cap="none" strike="noStrike">
                <a:solidFill>
                  <a:schemeClr val="dk1"/>
                </a:solidFill>
                <a:latin typeface="Roboto"/>
                <a:ea typeface="Roboto"/>
                <a:cs typeface="Roboto"/>
                <a:sym typeface="Roboto"/>
                <a:rtl val="0"/>
              </a:rPr>
              <a:t>Container Scheduling</a:t>
            </a:r>
          </a:p>
        </p:txBody>
      </p:sp>
      <p:sp>
        <p:nvSpPr>
          <p:cNvPr id="337" name="Shape 337"/>
          <p:cNvSpPr/>
          <p:nvPr/>
        </p:nvSpPr>
        <p:spPr>
          <a:xfrm>
            <a:off x="2043767" y="1200186"/>
            <a:ext cx="3213037" cy="33855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1" i="0" lang="en-US" sz="1600" u="none" cap="none" strike="noStrike">
                <a:solidFill>
                  <a:srgbClr val="FFFFFF"/>
                </a:solidFill>
                <a:latin typeface="Roboto"/>
                <a:ea typeface="Roboto"/>
                <a:cs typeface="Roboto"/>
                <a:sym typeface="Roboto"/>
                <a:rtl val="0"/>
              </a:rPr>
              <a:t>Application Framework</a:t>
            </a:r>
          </a:p>
        </p:txBody>
      </p:sp>
      <p:sp>
        <p:nvSpPr>
          <p:cNvPr id="338" name="Shape 338"/>
          <p:cNvSpPr/>
          <p:nvPr/>
        </p:nvSpPr>
        <p:spPr>
          <a:xfrm>
            <a:off x="7192803" y="161701"/>
            <a:ext cx="1527079" cy="33855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1" i="0" lang="en-US" sz="1600" u="none" cap="none" strike="noStrike">
                <a:solidFill>
                  <a:srgbClr val="FFFFFF"/>
                </a:solidFill>
                <a:latin typeface="Roboto"/>
                <a:ea typeface="Roboto"/>
                <a:cs typeface="Roboto"/>
                <a:sym typeface="Roboto"/>
                <a:rtl val="0"/>
              </a:rPr>
              <a:t>Services</a:t>
            </a:r>
          </a:p>
        </p:txBody>
      </p:sp>
      <p:sp>
        <p:nvSpPr>
          <p:cNvPr id="339" name="Shape 339"/>
          <p:cNvSpPr/>
          <p:nvPr/>
        </p:nvSpPr>
        <p:spPr>
          <a:xfrm>
            <a:off x="2364526" y="171622"/>
            <a:ext cx="2571519" cy="33855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10253F"/>
              </a:buClr>
              <a:buSzPct val="25000"/>
              <a:buFont typeface="Roboto"/>
              <a:buNone/>
            </a:pPr>
            <a:r>
              <a:rPr b="1" i="0" lang="en-US" sz="1600" u="none" cap="none" strike="noStrike">
                <a:solidFill>
                  <a:srgbClr val="10253F"/>
                </a:solidFill>
                <a:latin typeface="Roboto"/>
                <a:ea typeface="Roboto"/>
                <a:cs typeface="Roboto"/>
                <a:sym typeface="Roboto"/>
                <a:rtl val="0"/>
              </a:rPr>
              <a:t>Platform Runtime</a:t>
            </a:r>
          </a:p>
        </p:txBody>
      </p:sp>
      <p:sp>
        <p:nvSpPr>
          <p:cNvPr id="340" name="Shape 340"/>
          <p:cNvSpPr/>
          <p:nvPr/>
        </p:nvSpPr>
        <p:spPr>
          <a:xfrm>
            <a:off x="406571" y="596935"/>
            <a:ext cx="1091587" cy="457947"/>
          </a:xfrm>
          <a:prstGeom prst="rect">
            <a:avLst/>
          </a:prstGeom>
          <a:solidFill>
            <a:srgbClr val="D8D8D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Roboto"/>
              <a:buNone/>
            </a:pPr>
            <a:r>
              <a:rPr b="0" i="0" lang="en-US" sz="1200" u="none" cap="none" strike="noStrike">
                <a:solidFill>
                  <a:schemeClr val="dk1"/>
                </a:solidFill>
                <a:latin typeface="Roboto"/>
                <a:ea typeface="Roboto"/>
                <a:cs typeface="Roboto"/>
                <a:sym typeface="Roboto"/>
                <a:rtl val="0"/>
              </a:rPr>
              <a:t>Routing</a:t>
            </a:r>
          </a:p>
        </p:txBody>
      </p:sp>
      <p:sp>
        <p:nvSpPr>
          <p:cNvPr id="341" name="Shape 341"/>
          <p:cNvSpPr/>
          <p:nvPr/>
        </p:nvSpPr>
        <p:spPr>
          <a:xfrm>
            <a:off x="7192803" y="612556"/>
            <a:ext cx="1527079" cy="411923"/>
          </a:xfrm>
          <a:prstGeom prst="rect">
            <a:avLst/>
          </a:prstGeom>
          <a:no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Roboto"/>
              <a:buNone/>
            </a:pPr>
            <a:r>
              <a:rPr b="0" i="0" lang="en-US" sz="1200" u="none" cap="none" strike="noStrike">
                <a:solidFill>
                  <a:schemeClr val="lt1"/>
                </a:solidFill>
                <a:latin typeface="Roboto"/>
                <a:ea typeface="Roboto"/>
                <a:cs typeface="Roboto"/>
                <a:sym typeface="Roboto"/>
                <a:rtl val="0"/>
              </a:rPr>
              <a:t>Database</a:t>
            </a:r>
          </a:p>
        </p:txBody>
      </p:sp>
      <p:sp>
        <p:nvSpPr>
          <p:cNvPr id="342" name="Shape 342"/>
          <p:cNvSpPr/>
          <p:nvPr/>
        </p:nvSpPr>
        <p:spPr>
          <a:xfrm>
            <a:off x="5519975" y="592022"/>
            <a:ext cx="1310253" cy="457947"/>
          </a:xfrm>
          <a:prstGeom prst="rect">
            <a:avLst/>
          </a:prstGeom>
          <a:solidFill>
            <a:srgbClr val="D8D8D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Roboto"/>
              <a:buNone/>
            </a:pPr>
            <a:r>
              <a:rPr b="0" i="0" lang="en-US" sz="1200" u="none" cap="none" strike="noStrike">
                <a:solidFill>
                  <a:schemeClr val="dk1"/>
                </a:solidFill>
                <a:latin typeface="Roboto"/>
                <a:ea typeface="Roboto"/>
                <a:cs typeface="Roboto"/>
                <a:sym typeface="Roboto"/>
                <a:rtl val="0"/>
              </a:rPr>
              <a:t>Configuration</a:t>
            </a:r>
          </a:p>
        </p:txBody>
      </p:sp>
      <p:sp>
        <p:nvSpPr>
          <p:cNvPr id="343" name="Shape 343"/>
          <p:cNvSpPr/>
          <p:nvPr/>
        </p:nvSpPr>
        <p:spPr>
          <a:xfrm>
            <a:off x="3675503" y="592710"/>
            <a:ext cx="1768069" cy="457947"/>
          </a:xfrm>
          <a:prstGeom prst="rect">
            <a:avLst/>
          </a:prstGeom>
          <a:solidFill>
            <a:srgbClr val="D8D8D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Roboto"/>
              <a:buNone/>
            </a:pPr>
            <a:r>
              <a:rPr b="0" i="0" lang="en-US" sz="1200" u="none" cap="none" strike="noStrike">
                <a:solidFill>
                  <a:schemeClr val="dk1"/>
                </a:solidFill>
                <a:latin typeface="Roboto"/>
                <a:ea typeface="Roboto"/>
                <a:cs typeface="Roboto"/>
                <a:sym typeface="Roboto"/>
                <a:rtl val="0"/>
              </a:rPr>
              <a:t>Service Discovery</a:t>
            </a:r>
          </a:p>
        </p:txBody>
      </p:sp>
      <p:sp>
        <p:nvSpPr>
          <p:cNvPr id="344" name="Shape 344"/>
          <p:cNvSpPr/>
          <p:nvPr/>
        </p:nvSpPr>
        <p:spPr>
          <a:xfrm>
            <a:off x="7192803" y="1116257"/>
            <a:ext cx="1527079" cy="423460"/>
          </a:xfrm>
          <a:prstGeom prst="rect">
            <a:avLst/>
          </a:prstGeom>
          <a:no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Roboto"/>
              <a:buNone/>
            </a:pPr>
            <a:r>
              <a:rPr b="0" i="0" lang="en-US" sz="1200" u="none" cap="none" strike="noStrike">
                <a:solidFill>
                  <a:schemeClr val="lt1"/>
                </a:solidFill>
                <a:latin typeface="Roboto"/>
                <a:ea typeface="Roboto"/>
                <a:cs typeface="Roboto"/>
                <a:sym typeface="Roboto"/>
                <a:rtl val="0"/>
              </a:rPr>
              <a:t>Big Data</a:t>
            </a:r>
          </a:p>
        </p:txBody>
      </p:sp>
      <p:sp>
        <p:nvSpPr>
          <p:cNvPr id="345" name="Shape 345"/>
          <p:cNvSpPr/>
          <p:nvPr/>
        </p:nvSpPr>
        <p:spPr>
          <a:xfrm>
            <a:off x="7192977" y="1631495"/>
            <a:ext cx="1527079" cy="423460"/>
          </a:xfrm>
          <a:prstGeom prst="rect">
            <a:avLst/>
          </a:prstGeom>
          <a:no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Roboto"/>
              <a:buNone/>
            </a:pPr>
            <a:r>
              <a:rPr b="0" i="0" lang="en-US" sz="1200" u="none" cap="none" strike="noStrike">
                <a:solidFill>
                  <a:schemeClr val="lt1"/>
                </a:solidFill>
                <a:latin typeface="Roboto"/>
                <a:ea typeface="Roboto"/>
                <a:cs typeface="Roboto"/>
                <a:sym typeface="Roboto"/>
                <a:rtl val="0"/>
              </a:rPr>
              <a:t>Object Storage</a:t>
            </a:r>
          </a:p>
        </p:txBody>
      </p:sp>
      <p:sp>
        <p:nvSpPr>
          <p:cNvPr id="346" name="Shape 346"/>
          <p:cNvSpPr/>
          <p:nvPr/>
        </p:nvSpPr>
        <p:spPr>
          <a:xfrm>
            <a:off x="7192977" y="2146733"/>
            <a:ext cx="1527079" cy="423460"/>
          </a:xfrm>
          <a:prstGeom prst="rect">
            <a:avLst/>
          </a:prstGeom>
          <a:no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Roboto"/>
              <a:buNone/>
            </a:pPr>
            <a:r>
              <a:rPr b="0" i="0" lang="en-US" sz="1200" u="none" cap="none" strike="noStrike">
                <a:solidFill>
                  <a:schemeClr val="lt1"/>
                </a:solidFill>
                <a:latin typeface="Roboto"/>
                <a:ea typeface="Roboto"/>
                <a:cs typeface="Roboto"/>
                <a:sym typeface="Roboto"/>
                <a:rtl val="0"/>
              </a:rPr>
              <a:t>Mobile</a:t>
            </a:r>
          </a:p>
        </p:txBody>
      </p:sp>
      <p:sp>
        <p:nvSpPr>
          <p:cNvPr id="347" name="Shape 347"/>
          <p:cNvSpPr/>
          <p:nvPr/>
        </p:nvSpPr>
        <p:spPr>
          <a:xfrm>
            <a:off x="7192977" y="2661968"/>
            <a:ext cx="1526905" cy="423460"/>
          </a:xfrm>
          <a:prstGeom prst="rect">
            <a:avLst/>
          </a:prstGeom>
          <a:no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Roboto"/>
              <a:buNone/>
            </a:pPr>
            <a:r>
              <a:rPr b="0" i="0" lang="en-US" sz="1200" u="none" cap="none" strike="noStrike">
                <a:solidFill>
                  <a:schemeClr val="lt1"/>
                </a:solidFill>
                <a:latin typeface="Roboto"/>
                <a:ea typeface="Roboto"/>
                <a:cs typeface="Roboto"/>
                <a:sym typeface="Roboto"/>
                <a:rtl val="0"/>
              </a:rPr>
              <a:t>Build CI</a:t>
            </a:r>
          </a:p>
        </p:txBody>
      </p:sp>
      <p:sp>
        <p:nvSpPr>
          <p:cNvPr id="348" name="Shape 348"/>
          <p:cNvSpPr/>
          <p:nvPr/>
        </p:nvSpPr>
        <p:spPr>
          <a:xfrm>
            <a:off x="7192977" y="3177206"/>
            <a:ext cx="1527079" cy="423460"/>
          </a:xfrm>
          <a:prstGeom prst="rect">
            <a:avLst/>
          </a:prstGeom>
          <a:noFill/>
          <a:ln cap="flat" cmpd="sng" w="12700">
            <a:solidFill>
              <a:schemeClr val="lt1"/>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Roboto"/>
              <a:buNone/>
            </a:pPr>
            <a:r>
              <a:rPr b="0" i="0" lang="en-US" sz="1200" u="none" cap="none" strike="noStrike">
                <a:solidFill>
                  <a:schemeClr val="lt1"/>
                </a:solidFill>
                <a:latin typeface="Roboto"/>
                <a:ea typeface="Roboto"/>
                <a:cs typeface="Roboto"/>
                <a:sym typeface="Roboto"/>
                <a:rtl val="0"/>
              </a:rPr>
              <a:t>User Provided</a:t>
            </a:r>
          </a:p>
        </p:txBody>
      </p:sp>
      <p:sp>
        <p:nvSpPr>
          <p:cNvPr id="349" name="Shape 349"/>
          <p:cNvSpPr/>
          <p:nvPr/>
        </p:nvSpPr>
        <p:spPr>
          <a:xfrm>
            <a:off x="406571" y="3237589"/>
            <a:ext cx="3194970" cy="377959"/>
          </a:xfrm>
          <a:prstGeom prst="rect">
            <a:avLst/>
          </a:prstGeom>
          <a:solidFill>
            <a:srgbClr val="D8D8D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Roboto"/>
              <a:buNone/>
            </a:pPr>
            <a:r>
              <a:rPr b="0" i="0" lang="en-US" sz="1200" u="none" cap="none" strike="noStrike">
                <a:solidFill>
                  <a:schemeClr val="dk1"/>
                </a:solidFill>
                <a:latin typeface="Roboto"/>
                <a:ea typeface="Roboto"/>
                <a:cs typeface="Roboto"/>
                <a:sym typeface="Roboto"/>
                <a:rtl val="0"/>
              </a:rPr>
              <a:t>Logging &amp; Metrics</a:t>
            </a:r>
          </a:p>
        </p:txBody>
      </p:sp>
      <p:sp>
        <p:nvSpPr>
          <p:cNvPr id="350" name="Shape 350"/>
          <p:cNvSpPr/>
          <p:nvPr/>
        </p:nvSpPr>
        <p:spPr>
          <a:xfrm>
            <a:off x="3675503" y="3237589"/>
            <a:ext cx="3154724" cy="377959"/>
          </a:xfrm>
          <a:prstGeom prst="rect">
            <a:avLst/>
          </a:prstGeom>
          <a:solidFill>
            <a:srgbClr val="D8D8D8"/>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chemeClr val="dk1"/>
              </a:buClr>
              <a:buSzPct val="25000"/>
              <a:buFont typeface="Roboto"/>
              <a:buNone/>
            </a:pPr>
            <a:r>
              <a:rPr b="0" i="0" lang="en-US" sz="1200" u="none" cap="none" strike="noStrike">
                <a:solidFill>
                  <a:schemeClr val="dk1"/>
                </a:solidFill>
                <a:latin typeface="Roboto"/>
                <a:ea typeface="Roboto"/>
                <a:cs typeface="Roboto"/>
                <a:sym typeface="Roboto"/>
                <a:rtl val="0"/>
              </a:rPr>
              <a:t>Messaging</a:t>
            </a:r>
          </a:p>
        </p:txBody>
      </p:sp>
      <p:sp>
        <p:nvSpPr>
          <p:cNvPr id="351" name="Shape 351"/>
          <p:cNvSpPr/>
          <p:nvPr/>
        </p:nvSpPr>
        <p:spPr>
          <a:xfrm>
            <a:off x="5267519" y="1686300"/>
            <a:ext cx="1390763"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Roboto"/>
              <a:buNone/>
            </a:pPr>
            <a:r>
              <a:rPr b="0" i="0" lang="en-US" sz="1200" u="none" cap="none" strike="noStrike">
                <a:solidFill>
                  <a:schemeClr val="lt1"/>
                </a:solidFill>
                <a:latin typeface="Roboto"/>
                <a:ea typeface="Roboto"/>
                <a:cs typeface="Roboto"/>
                <a:sym typeface="Roboto"/>
                <a:rtl val="0"/>
              </a:rPr>
              <a:t>Circuit Breakers</a:t>
            </a:r>
          </a:p>
        </p:txBody>
      </p:sp>
      <p:sp>
        <p:nvSpPr>
          <p:cNvPr id="352" name="Shape 352"/>
          <p:cNvSpPr/>
          <p:nvPr/>
        </p:nvSpPr>
        <p:spPr>
          <a:xfrm>
            <a:off x="582968" y="1686300"/>
            <a:ext cx="1390763"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Roboto"/>
              <a:buNone/>
            </a:pPr>
            <a:r>
              <a:rPr b="0" i="0" lang="en-US" sz="1200" u="none" cap="none" strike="noStrike">
                <a:solidFill>
                  <a:schemeClr val="lt1"/>
                </a:solidFill>
                <a:latin typeface="Roboto"/>
                <a:ea typeface="Roboto"/>
                <a:cs typeface="Roboto"/>
                <a:sym typeface="Roboto"/>
                <a:rtl val="0"/>
              </a:rPr>
              <a:t>12 Factor Apps</a:t>
            </a:r>
          </a:p>
        </p:txBody>
      </p:sp>
      <p:sp>
        <p:nvSpPr>
          <p:cNvPr id="353" name="Shape 353"/>
          <p:cNvSpPr/>
          <p:nvPr/>
        </p:nvSpPr>
        <p:spPr>
          <a:xfrm>
            <a:off x="3703178" y="1686300"/>
            <a:ext cx="1390763"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Roboto"/>
              <a:buNone/>
            </a:pPr>
            <a:r>
              <a:rPr b="0" i="0" lang="en-US" sz="1200" u="none" cap="none" strike="noStrike">
                <a:solidFill>
                  <a:schemeClr val="lt1"/>
                </a:solidFill>
                <a:latin typeface="Roboto"/>
                <a:ea typeface="Roboto"/>
                <a:cs typeface="Roboto"/>
                <a:sym typeface="Roboto"/>
                <a:rtl val="0"/>
              </a:rPr>
              <a:t>RESTful Services</a:t>
            </a:r>
          </a:p>
        </p:txBody>
      </p:sp>
      <p:sp>
        <p:nvSpPr>
          <p:cNvPr id="354" name="Shape 354"/>
          <p:cNvSpPr/>
          <p:nvPr/>
        </p:nvSpPr>
        <p:spPr>
          <a:xfrm>
            <a:off x="2138840" y="1686300"/>
            <a:ext cx="1390763"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Roboto"/>
              <a:buNone/>
            </a:pPr>
            <a:r>
              <a:rPr b="0" i="0" lang="en-US" sz="1200" u="none" cap="none" strike="noStrike">
                <a:solidFill>
                  <a:schemeClr val="lt1"/>
                </a:solidFill>
                <a:latin typeface="Roboto"/>
                <a:ea typeface="Roboto"/>
                <a:cs typeface="Roboto"/>
                <a:sym typeface="Roboto"/>
                <a:rtl val="0"/>
              </a:rPr>
              <a:t>Microservices</a:t>
            </a:r>
          </a:p>
        </p:txBody>
      </p:sp>
      <p:sp>
        <p:nvSpPr>
          <p:cNvPr id="355" name="Shape 355"/>
          <p:cNvSpPr/>
          <p:nvPr/>
        </p:nvSpPr>
        <p:spPr>
          <a:xfrm>
            <a:off x="5256810" y="2405621"/>
            <a:ext cx="1390763"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Roboto"/>
              <a:buNone/>
            </a:pPr>
            <a:r>
              <a:rPr b="0" i="0" lang="en-US" sz="1200" u="none" cap="none" strike="noStrike">
                <a:solidFill>
                  <a:schemeClr val="lt1"/>
                </a:solidFill>
                <a:latin typeface="Roboto"/>
                <a:ea typeface="Roboto"/>
                <a:cs typeface="Roboto"/>
                <a:sym typeface="Roboto"/>
                <a:rtl val="0"/>
              </a:rPr>
              <a:t>.NET</a:t>
            </a:r>
          </a:p>
        </p:txBody>
      </p:sp>
      <p:sp>
        <p:nvSpPr>
          <p:cNvPr id="356" name="Shape 356"/>
          <p:cNvSpPr/>
          <p:nvPr/>
        </p:nvSpPr>
        <p:spPr>
          <a:xfrm>
            <a:off x="572258" y="2405621"/>
            <a:ext cx="1390763"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Roboto"/>
              <a:buNone/>
            </a:pPr>
            <a:r>
              <a:rPr b="0" i="0" lang="en-US" sz="1200" u="none" cap="none" strike="noStrike">
                <a:solidFill>
                  <a:schemeClr val="lt1"/>
                </a:solidFill>
                <a:latin typeface="Roboto"/>
                <a:ea typeface="Roboto"/>
                <a:cs typeface="Roboto"/>
                <a:sym typeface="Roboto"/>
                <a:rtl val="0"/>
              </a:rPr>
              <a:t>Spring Boot</a:t>
            </a:r>
          </a:p>
        </p:txBody>
      </p:sp>
      <p:sp>
        <p:nvSpPr>
          <p:cNvPr id="357" name="Shape 357"/>
          <p:cNvSpPr/>
          <p:nvPr/>
        </p:nvSpPr>
        <p:spPr>
          <a:xfrm>
            <a:off x="3692469" y="2405621"/>
            <a:ext cx="1390763"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Roboto"/>
              <a:buNone/>
            </a:pPr>
            <a:r>
              <a:rPr b="0" i="0" lang="en-US" sz="1200" u="none" cap="none" strike="noStrike">
                <a:solidFill>
                  <a:schemeClr val="lt1"/>
                </a:solidFill>
                <a:latin typeface="Roboto"/>
                <a:ea typeface="Roboto"/>
                <a:cs typeface="Roboto"/>
                <a:sym typeface="Roboto"/>
                <a:rtl val="0"/>
              </a:rPr>
              <a:t>Node.js</a:t>
            </a:r>
          </a:p>
        </p:txBody>
      </p:sp>
      <p:sp>
        <p:nvSpPr>
          <p:cNvPr id="358" name="Shape 358"/>
          <p:cNvSpPr/>
          <p:nvPr/>
        </p:nvSpPr>
        <p:spPr>
          <a:xfrm>
            <a:off x="2128131" y="2405621"/>
            <a:ext cx="1390763" cy="545125"/>
          </a:xfrm>
          <a:prstGeom prst="roundRect">
            <a:avLst>
              <a:gd fmla="val 16667" name="adj"/>
            </a:avLst>
          </a:prstGeom>
          <a:noFill/>
          <a:ln cap="flat" cmpd="sng" w="12700">
            <a:solidFill>
              <a:srgbClr val="FFFFFF"/>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chemeClr val="lt1"/>
              </a:buClr>
              <a:buSzPct val="25000"/>
              <a:buFont typeface="Roboto"/>
              <a:buNone/>
            </a:pPr>
            <a:r>
              <a:rPr b="0" i="0" lang="en-US" sz="1200" u="none" cap="none" strike="noStrike">
                <a:solidFill>
                  <a:schemeClr val="lt1"/>
                </a:solidFill>
                <a:latin typeface="Roboto"/>
                <a:ea typeface="Roboto"/>
                <a:cs typeface="Roboto"/>
                <a:sym typeface="Roboto"/>
                <a:rtl val="0"/>
              </a:rPr>
              <a:t>Ruby on Rails</a:t>
            </a:r>
          </a:p>
        </p:txBody>
      </p:sp>
      <p:sp>
        <p:nvSpPr>
          <p:cNvPr id="359" name="Shape 359"/>
          <p:cNvSpPr/>
          <p:nvPr/>
        </p:nvSpPr>
        <p:spPr>
          <a:xfrm>
            <a:off x="302609" y="3799385"/>
            <a:ext cx="8566514" cy="489222"/>
          </a:xfrm>
          <a:prstGeom prst="rect">
            <a:avLst/>
          </a:prstGeom>
          <a:solidFill>
            <a:srgbClr val="097F73"/>
          </a:solidFill>
          <a:ln>
            <a:noFill/>
          </a:ln>
        </p:spPr>
        <p:txBody>
          <a:bodyPr anchorCtr="0" anchor="t" bIns="45700" lIns="91425" rIns="91425" tIns="45700">
            <a:noAutofit/>
          </a:bodyPr>
          <a:lstStyle/>
          <a:p>
            <a:pPr indent="0" lvl="0" marL="0" marR="0" rtl="0" algn="ctr">
              <a:lnSpc>
                <a:spcPct val="100000"/>
              </a:lnSpc>
              <a:spcBef>
                <a:spcPts val="0"/>
              </a:spcBef>
              <a:spcAft>
                <a:spcPts val="0"/>
              </a:spcAft>
              <a:buClr>
                <a:schemeClr val="dk1"/>
              </a:buClr>
              <a:buFont typeface="Arial"/>
              <a:buNone/>
            </a:pPr>
            <a:r>
              <a:t/>
            </a:r>
            <a:endParaRPr b="0" i="0" sz="1400" u="none" cap="none" strike="noStrike">
              <a:solidFill>
                <a:srgbClr val="F2F2F2"/>
              </a:solidFill>
              <a:latin typeface="Roboto"/>
              <a:ea typeface="Roboto"/>
              <a:cs typeface="Roboto"/>
              <a:sym typeface="Roboto"/>
              <a:rtl val="0"/>
            </a:endParaRPr>
          </a:p>
        </p:txBody>
      </p:sp>
      <p:sp>
        <p:nvSpPr>
          <p:cNvPr id="360" name="Shape 360"/>
          <p:cNvSpPr/>
          <p:nvPr/>
        </p:nvSpPr>
        <p:spPr>
          <a:xfrm>
            <a:off x="538697" y="3874719"/>
            <a:ext cx="1476413" cy="33855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1" i="0" lang="en-US" sz="1600" u="none" cap="none" strike="noStrike">
                <a:solidFill>
                  <a:srgbClr val="FFFFFF"/>
                </a:solidFill>
                <a:latin typeface="Roboto"/>
                <a:ea typeface="Roboto"/>
                <a:cs typeface="Roboto"/>
                <a:sym typeface="Roboto"/>
                <a:rtl val="0"/>
              </a:rPr>
              <a:t>Operations</a:t>
            </a:r>
          </a:p>
        </p:txBody>
      </p:sp>
      <p:sp>
        <p:nvSpPr>
          <p:cNvPr id="361" name="Shape 361"/>
          <p:cNvSpPr/>
          <p:nvPr/>
        </p:nvSpPr>
        <p:spPr>
          <a:xfrm>
            <a:off x="2469408" y="3813164"/>
            <a:ext cx="1378453" cy="46166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tl val="0"/>
              </a:rPr>
              <a:t>Zero Downtime Deployments</a:t>
            </a:r>
          </a:p>
        </p:txBody>
      </p:sp>
      <p:sp>
        <p:nvSpPr>
          <p:cNvPr id="362" name="Shape 362"/>
          <p:cNvSpPr/>
          <p:nvPr/>
        </p:nvSpPr>
        <p:spPr>
          <a:xfrm>
            <a:off x="4044239" y="3813164"/>
            <a:ext cx="1165132" cy="46166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tl val="0"/>
              </a:rPr>
              <a:t>Failover &amp; Recovery</a:t>
            </a:r>
          </a:p>
        </p:txBody>
      </p:sp>
      <p:sp>
        <p:nvSpPr>
          <p:cNvPr id="363" name="Shape 363"/>
          <p:cNvSpPr/>
          <p:nvPr/>
        </p:nvSpPr>
        <p:spPr>
          <a:xfrm>
            <a:off x="5364114" y="3905498"/>
            <a:ext cx="1027763" cy="27699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tl val="0"/>
              </a:rPr>
              <a:t>Scaling</a:t>
            </a:r>
          </a:p>
        </p:txBody>
      </p:sp>
      <p:sp>
        <p:nvSpPr>
          <p:cNvPr id="364" name="Shape 364"/>
          <p:cNvSpPr/>
          <p:nvPr/>
        </p:nvSpPr>
        <p:spPr>
          <a:xfrm>
            <a:off x="6536205" y="3813164"/>
            <a:ext cx="1051431" cy="46166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tl val="0"/>
              </a:rPr>
              <a:t>Security Patching</a:t>
            </a:r>
          </a:p>
        </p:txBody>
      </p:sp>
      <p:sp>
        <p:nvSpPr>
          <p:cNvPr id="365" name="Shape 365"/>
          <p:cNvSpPr/>
          <p:nvPr/>
        </p:nvSpPr>
        <p:spPr>
          <a:xfrm>
            <a:off x="7752785" y="3813164"/>
            <a:ext cx="1051431" cy="46166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tl val="0"/>
              </a:rPr>
              <a:t>Platform</a:t>
            </a:r>
          </a:p>
          <a:p>
            <a:pPr indent="0" lvl="0" marL="0" marR="0" rtl="0" algn="ctr">
              <a:lnSpc>
                <a:spcPct val="100000"/>
              </a:lnSpc>
              <a:spcBef>
                <a:spcPts val="0"/>
              </a:spcBef>
              <a:spcAft>
                <a:spcPts val="0"/>
              </a:spcAft>
              <a:buClr>
                <a:srgbClr val="FFFFFF"/>
              </a:buClr>
              <a:buSzPct val="25000"/>
              <a:buFont typeface="Roboto"/>
              <a:buNone/>
            </a:pPr>
            <a:r>
              <a:rPr b="0" i="0" lang="en-US" sz="1200" u="none" cap="none" strike="noStrike">
                <a:solidFill>
                  <a:srgbClr val="FFFFFF"/>
                </a:solidFill>
                <a:latin typeface="Roboto"/>
                <a:ea typeface="Roboto"/>
                <a:cs typeface="Roboto"/>
                <a:sym typeface="Roboto"/>
                <a:rtl val="0"/>
              </a:rPr>
              <a:t>Upgrades</a:t>
            </a:r>
          </a:p>
        </p:txBody>
      </p:sp>
      <p:sp>
        <p:nvSpPr>
          <p:cNvPr id="366" name="Shape 366"/>
          <p:cNvSpPr/>
          <p:nvPr/>
        </p:nvSpPr>
        <p:spPr>
          <a:xfrm>
            <a:off x="440562" y="4534673"/>
            <a:ext cx="1672684" cy="33855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Roboto"/>
              <a:buNone/>
            </a:pPr>
            <a:r>
              <a:rPr b="1" i="0" lang="en-US" sz="1600" u="none" cap="none" strike="noStrike">
                <a:solidFill>
                  <a:srgbClr val="000000"/>
                </a:solidFill>
                <a:latin typeface="Roboto"/>
                <a:ea typeface="Roboto"/>
                <a:cs typeface="Roboto"/>
                <a:sym typeface="Roboto"/>
                <a:rtl val="0"/>
              </a:rPr>
              <a:t>Infrastructure</a:t>
            </a:r>
          </a:p>
        </p:txBody>
      </p:sp>
      <p:sp>
        <p:nvSpPr>
          <p:cNvPr id="367" name="Shape 367"/>
          <p:cNvSpPr/>
          <p:nvPr/>
        </p:nvSpPr>
        <p:spPr>
          <a:xfrm>
            <a:off x="4873385" y="4649885"/>
            <a:ext cx="1302635" cy="26160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Roboto"/>
              <a:buNone/>
            </a:pPr>
            <a:r>
              <a:rPr b="0" i="0" lang="en-US" sz="1100" u="none" cap="none" strike="noStrike">
                <a:solidFill>
                  <a:srgbClr val="000000"/>
                </a:solidFill>
                <a:latin typeface="Roboto"/>
                <a:ea typeface="Roboto"/>
                <a:cs typeface="Roboto"/>
                <a:sym typeface="Roboto"/>
                <a:rtl val="0"/>
              </a:rPr>
              <a:t>OpenStack</a:t>
            </a:r>
          </a:p>
        </p:txBody>
      </p:sp>
      <p:sp>
        <p:nvSpPr>
          <p:cNvPr id="368" name="Shape 368"/>
          <p:cNvSpPr/>
          <p:nvPr/>
        </p:nvSpPr>
        <p:spPr>
          <a:xfrm>
            <a:off x="7001927" y="4642517"/>
            <a:ext cx="957226" cy="26160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Roboto"/>
              <a:buNone/>
            </a:pPr>
            <a:r>
              <a:rPr b="0" i="0" lang="en-US" sz="1100" u="none" cap="none" strike="noStrike">
                <a:solidFill>
                  <a:srgbClr val="000000"/>
                </a:solidFill>
                <a:latin typeface="Roboto"/>
                <a:ea typeface="Roboto"/>
                <a:cs typeface="Roboto"/>
                <a:sym typeface="Roboto"/>
                <a:rtl val="0"/>
              </a:rPr>
              <a:t>Amazon</a:t>
            </a:r>
          </a:p>
        </p:txBody>
      </p:sp>
      <p:sp>
        <p:nvSpPr>
          <p:cNvPr id="369" name="Shape 369"/>
          <p:cNvSpPr/>
          <p:nvPr/>
        </p:nvSpPr>
        <p:spPr>
          <a:xfrm>
            <a:off x="3155291" y="4639962"/>
            <a:ext cx="836342" cy="261609"/>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Roboto"/>
              <a:buNone/>
            </a:pPr>
            <a:r>
              <a:rPr b="0" i="0" lang="en-US" sz="1100" u="none" cap="none" strike="noStrike">
                <a:solidFill>
                  <a:srgbClr val="000000"/>
                </a:solidFill>
                <a:latin typeface="Roboto"/>
                <a:ea typeface="Roboto"/>
                <a:cs typeface="Roboto"/>
                <a:sym typeface="Roboto"/>
                <a:rtl val="0"/>
              </a:rPr>
              <a:t>VMware</a:t>
            </a:r>
          </a:p>
        </p:txBody>
      </p:sp>
      <p:pic>
        <p:nvPicPr>
          <p:cNvPr id="370" name="Shape 370"/>
          <p:cNvPicPr preferRelativeResize="0"/>
          <p:nvPr/>
        </p:nvPicPr>
        <p:blipFill rotWithShape="1">
          <a:blip r:embed="rId3">
            <a:alphaModFix/>
          </a:blip>
          <a:srcRect b="17909" l="4524" r="3798" t="16333"/>
          <a:stretch/>
        </p:blipFill>
        <p:spPr>
          <a:xfrm>
            <a:off x="6883475" y="4335101"/>
            <a:ext cx="1177832" cy="727731"/>
          </a:xfrm>
          <a:prstGeom prst="rect">
            <a:avLst/>
          </a:prstGeom>
          <a:noFill/>
          <a:ln>
            <a:noFill/>
          </a:ln>
        </p:spPr>
      </p:pic>
      <p:pic>
        <p:nvPicPr>
          <p:cNvPr id="371" name="Shape 371"/>
          <p:cNvPicPr preferRelativeResize="0"/>
          <p:nvPr/>
        </p:nvPicPr>
        <p:blipFill rotWithShape="1">
          <a:blip r:embed="rId3">
            <a:alphaModFix/>
          </a:blip>
          <a:srcRect b="17909" l="4524" r="3798" t="16333"/>
          <a:stretch/>
        </p:blipFill>
        <p:spPr>
          <a:xfrm>
            <a:off x="4934651" y="4335101"/>
            <a:ext cx="1177832" cy="727731"/>
          </a:xfrm>
          <a:prstGeom prst="rect">
            <a:avLst/>
          </a:prstGeom>
          <a:noFill/>
          <a:ln>
            <a:noFill/>
          </a:ln>
        </p:spPr>
      </p:pic>
      <p:pic>
        <p:nvPicPr>
          <p:cNvPr id="372" name="Shape 372"/>
          <p:cNvPicPr preferRelativeResize="0"/>
          <p:nvPr/>
        </p:nvPicPr>
        <p:blipFill rotWithShape="1">
          <a:blip r:embed="rId3">
            <a:alphaModFix/>
          </a:blip>
          <a:srcRect b="17909" l="4524" r="3798" t="16333"/>
          <a:stretch/>
        </p:blipFill>
        <p:spPr>
          <a:xfrm>
            <a:off x="2991925" y="4325178"/>
            <a:ext cx="1177832" cy="727731"/>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7" name="Shape 377"/>
        <p:cNvGrpSpPr/>
        <p:nvPr/>
      </p:nvGrpSpPr>
      <p:grpSpPr>
        <a:xfrm>
          <a:off x="0" y="0"/>
          <a:ext cx="0" cy="0"/>
          <a:chOff x="0" y="0"/>
          <a:chExt cx="0" cy="0"/>
        </a:xfrm>
      </p:grpSpPr>
      <p:pic>
        <p:nvPicPr>
          <p:cNvPr id="378" name="Shape 378"/>
          <p:cNvPicPr preferRelativeResize="0"/>
          <p:nvPr/>
        </p:nvPicPr>
        <p:blipFill rotWithShape="1">
          <a:blip r:embed="rId3">
            <a:alphaModFix/>
          </a:blip>
          <a:srcRect b="3749" l="0" r="0" t="14965"/>
          <a:stretch/>
        </p:blipFill>
        <p:spPr>
          <a:xfrm>
            <a:off x="-7019" y="0"/>
            <a:ext cx="9158040" cy="5143499"/>
          </a:xfrm>
          <a:prstGeom prst="rect">
            <a:avLst/>
          </a:prstGeom>
          <a:noFill/>
          <a:ln>
            <a:noFill/>
          </a:ln>
        </p:spPr>
      </p:pic>
      <p:sp>
        <p:nvSpPr>
          <p:cNvPr id="379" name="Shape 379"/>
          <p:cNvSpPr/>
          <p:nvPr/>
        </p:nvSpPr>
        <p:spPr>
          <a:xfrm>
            <a:off x="-7019" y="0"/>
            <a:ext cx="9158040" cy="5143499"/>
          </a:xfrm>
          <a:prstGeom prst="rect">
            <a:avLst/>
          </a:prstGeom>
          <a:solidFill>
            <a:srgbClr val="182730">
              <a:alpha val="61176"/>
            </a:srgbClr>
          </a:solid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FFFFFF"/>
              </a:solidFill>
              <a:latin typeface="Arial"/>
              <a:ea typeface="Arial"/>
              <a:cs typeface="Arial"/>
              <a:sym typeface="Arial"/>
              <a:rtl val="0"/>
            </a:endParaRPr>
          </a:p>
        </p:txBody>
      </p:sp>
      <p:sp>
        <p:nvSpPr>
          <p:cNvPr id="380" name="Shape 380"/>
          <p:cNvSpPr txBox="1"/>
          <p:nvPr/>
        </p:nvSpPr>
        <p:spPr>
          <a:xfrm>
            <a:off x="623454" y="1498520"/>
            <a:ext cx="7897089" cy="646331"/>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AE9E"/>
              </a:buClr>
              <a:buSzPct val="25000"/>
              <a:buFont typeface="Arial"/>
              <a:buNone/>
            </a:pPr>
            <a:r>
              <a:rPr b="1" i="0" lang="en-US" sz="3600" u="none" cap="none" strike="noStrike">
                <a:solidFill>
                  <a:srgbClr val="00AE9E"/>
                </a:solidFill>
                <a:latin typeface="Arial"/>
                <a:ea typeface="Arial"/>
                <a:cs typeface="Arial"/>
                <a:sym typeface="Arial"/>
                <a:rtl val="0"/>
              </a:rPr>
              <a:t>Security Topics in the Cloud</a:t>
            </a:r>
          </a:p>
        </p:txBody>
      </p:sp>
      <p:sp>
        <p:nvSpPr>
          <p:cNvPr id="381" name="Shape 381"/>
          <p:cNvSpPr txBox="1"/>
          <p:nvPr/>
        </p:nvSpPr>
        <p:spPr>
          <a:xfrm>
            <a:off x="623454" y="2121385"/>
            <a:ext cx="7897089" cy="461664"/>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FFFFFF"/>
              </a:buClr>
              <a:buSzPct val="25000"/>
              <a:buFont typeface="Arial"/>
              <a:buNone/>
            </a:pPr>
            <a:r>
              <a:rPr b="0" i="0" lang="en-US" sz="2300" u="none" cap="none" strike="noStrike">
                <a:solidFill>
                  <a:srgbClr val="FFFFFF"/>
                </a:solidFill>
                <a:latin typeface="Arial"/>
                <a:ea typeface="Arial"/>
                <a:cs typeface="Arial"/>
                <a:sym typeface="Arial"/>
                <a:rtl val="0"/>
              </a:rPr>
              <a:t>Automation, Abstraction, and De Facto Governance</a:t>
            </a:r>
          </a:p>
        </p:txBody>
      </p:sp>
      <p:pic>
        <p:nvPicPr>
          <p:cNvPr id="382" name="Shape 382"/>
          <p:cNvPicPr preferRelativeResize="0"/>
          <p:nvPr/>
        </p:nvPicPr>
        <p:blipFill rotWithShape="1">
          <a:blip r:embed="rId4">
            <a:alphaModFix/>
          </a:blip>
          <a:srcRect b="0" l="0" r="0" t="0"/>
          <a:stretch/>
        </p:blipFill>
        <p:spPr>
          <a:xfrm>
            <a:off x="8286414" y="4854091"/>
            <a:ext cx="712061" cy="173735"/>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6" name="Shape 386"/>
        <p:cNvGrpSpPr/>
        <p:nvPr/>
      </p:nvGrpSpPr>
      <p:grpSpPr>
        <a:xfrm>
          <a:off x="0" y="0"/>
          <a:ext cx="0" cy="0"/>
          <a:chOff x="0" y="0"/>
          <a:chExt cx="0" cy="0"/>
        </a:xfrm>
      </p:grpSpPr>
      <p:sp>
        <p:nvSpPr>
          <p:cNvPr id="387" name="Shape 387"/>
          <p:cNvSpPr/>
          <p:nvPr/>
        </p:nvSpPr>
        <p:spPr>
          <a:xfrm>
            <a:off x="276531" y="311114"/>
            <a:ext cx="8598737" cy="1056816"/>
          </a:xfrm>
          <a:prstGeom prst="rect">
            <a:avLst/>
          </a:prstGeom>
          <a:noFill/>
          <a:ln cap="flat" cmpd="sng" w="38100">
            <a:solidFill>
              <a:srgbClr val="4F81BD"/>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rtl val="0"/>
            </a:endParaRPr>
          </a:p>
        </p:txBody>
      </p:sp>
      <p:sp>
        <p:nvSpPr>
          <p:cNvPr id="388" name="Shape 388"/>
          <p:cNvSpPr/>
          <p:nvPr/>
        </p:nvSpPr>
        <p:spPr>
          <a:xfrm>
            <a:off x="276531" y="1872800"/>
            <a:ext cx="8598735" cy="1056816"/>
          </a:xfrm>
          <a:prstGeom prst="rect">
            <a:avLst/>
          </a:prstGeom>
          <a:noFill/>
          <a:ln cap="flat" cmpd="sng" w="38100">
            <a:solidFill>
              <a:srgbClr val="4F81BD"/>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rtl val="0"/>
            </a:endParaRPr>
          </a:p>
        </p:txBody>
      </p:sp>
      <p:sp>
        <p:nvSpPr>
          <p:cNvPr id="389" name="Shape 389"/>
          <p:cNvSpPr/>
          <p:nvPr/>
        </p:nvSpPr>
        <p:spPr>
          <a:xfrm>
            <a:off x="276531" y="3444646"/>
            <a:ext cx="8598737" cy="1056816"/>
          </a:xfrm>
          <a:prstGeom prst="rect">
            <a:avLst/>
          </a:prstGeom>
          <a:noFill/>
          <a:ln cap="flat" cmpd="sng" w="38100">
            <a:solidFill>
              <a:srgbClr val="4F81BD"/>
            </a:solidFill>
            <a:prstDash val="solid"/>
            <a:round/>
            <a:headEnd len="med" w="med" type="none"/>
            <a:tailEnd len="med" w="med" type="none"/>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Font typeface="Arial"/>
              <a:buNone/>
            </a:pPr>
            <a:r>
              <a:t/>
            </a:r>
            <a:endParaRPr b="0" i="0" sz="1800" u="none" cap="none" strike="noStrike">
              <a:solidFill>
                <a:srgbClr val="000000"/>
              </a:solidFill>
              <a:latin typeface="Calibri"/>
              <a:ea typeface="Calibri"/>
              <a:cs typeface="Calibri"/>
              <a:sym typeface="Calibri"/>
              <a:rtl val="0"/>
            </a:endParaRPr>
          </a:p>
        </p:txBody>
      </p:sp>
      <p:sp>
        <p:nvSpPr>
          <p:cNvPr id="390" name="Shape 390"/>
          <p:cNvSpPr/>
          <p:nvPr/>
        </p:nvSpPr>
        <p:spPr>
          <a:xfrm>
            <a:off x="1412458" y="400946"/>
            <a:ext cx="4425840" cy="707886"/>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Roboto"/>
              <a:buNone/>
            </a:pPr>
            <a:r>
              <a:rPr b="0" i="0" lang="en-US" sz="2000" u="none" cap="none" strike="noStrike">
                <a:solidFill>
                  <a:srgbClr val="000000"/>
                </a:solidFill>
                <a:latin typeface="Roboto"/>
                <a:ea typeface="Roboto"/>
                <a:cs typeface="Roboto"/>
                <a:sym typeface="Roboto"/>
                <a:rtl val="0"/>
              </a:rPr>
              <a:t>Application Framework</a:t>
            </a:r>
          </a:p>
        </p:txBody>
      </p:sp>
      <p:sp>
        <p:nvSpPr>
          <p:cNvPr id="391" name="Shape 391"/>
          <p:cNvSpPr/>
          <p:nvPr/>
        </p:nvSpPr>
        <p:spPr>
          <a:xfrm>
            <a:off x="1330187" y="3552051"/>
            <a:ext cx="4590381" cy="34900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Roboto"/>
              <a:buNone/>
            </a:pPr>
            <a:r>
              <a:rPr b="0" i="0" lang="en-US" sz="2000" u="none" cap="none" strike="noStrike">
                <a:solidFill>
                  <a:srgbClr val="000000"/>
                </a:solidFill>
                <a:latin typeface="Roboto"/>
                <a:ea typeface="Roboto"/>
                <a:cs typeface="Roboto"/>
                <a:sym typeface="Roboto"/>
                <a:rtl val="0"/>
              </a:rPr>
              <a:t>Infrastructure Automation</a:t>
            </a:r>
          </a:p>
        </p:txBody>
      </p:sp>
      <p:sp>
        <p:nvSpPr>
          <p:cNvPr id="392" name="Shape 392"/>
          <p:cNvSpPr/>
          <p:nvPr/>
        </p:nvSpPr>
        <p:spPr>
          <a:xfrm>
            <a:off x="2138593" y="1992666"/>
            <a:ext cx="2973565" cy="392658"/>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Roboto"/>
              <a:buNone/>
            </a:pPr>
            <a:r>
              <a:rPr b="0" i="0" lang="en-US" sz="2000" u="none" cap="none" strike="noStrike">
                <a:solidFill>
                  <a:srgbClr val="000000"/>
                </a:solidFill>
                <a:latin typeface="Roboto"/>
                <a:ea typeface="Roboto"/>
                <a:cs typeface="Roboto"/>
                <a:sym typeface="Roboto"/>
                <a:rtl val="0"/>
              </a:rPr>
              <a:t>Platform Runtime</a:t>
            </a:r>
          </a:p>
        </p:txBody>
      </p:sp>
      <p:sp>
        <p:nvSpPr>
          <p:cNvPr id="393" name="Shape 393"/>
          <p:cNvSpPr/>
          <p:nvPr/>
        </p:nvSpPr>
        <p:spPr>
          <a:xfrm>
            <a:off x="1185916" y="785518"/>
            <a:ext cx="4878922" cy="504161"/>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Roboto"/>
              <a:buNone/>
            </a:pPr>
            <a:r>
              <a:rPr b="0" i="0" lang="en-US" sz="1200" u="none" cap="none" strike="noStrike">
                <a:solidFill>
                  <a:srgbClr val="000000"/>
                </a:solidFill>
                <a:latin typeface="Roboto"/>
                <a:ea typeface="Roboto"/>
                <a:cs typeface="Roboto"/>
                <a:sym typeface="Roboto"/>
                <a:rtl val="0"/>
              </a:rPr>
              <a:t>Language framework for microservice-based architectures including components for service discovery, metrics and circuit breakers.</a:t>
            </a:r>
          </a:p>
        </p:txBody>
      </p:sp>
      <p:sp>
        <p:nvSpPr>
          <p:cNvPr id="394" name="Shape 394"/>
          <p:cNvSpPr/>
          <p:nvPr/>
        </p:nvSpPr>
        <p:spPr>
          <a:xfrm>
            <a:off x="1147069" y="2318000"/>
            <a:ext cx="4956617" cy="526051"/>
          </a:xfrm>
          <a:prstGeom prst="rect">
            <a:avLst/>
          </a:prstGeom>
          <a:noFill/>
          <a:ln>
            <a:noFill/>
          </a:ln>
        </p:spPr>
        <p:txBody>
          <a:bodyPr anchorCtr="0" anchor="ctr" bIns="45700" lIns="91425" rIns="91425" tIns="45700">
            <a:noAutofit/>
          </a:bodyPr>
          <a:lstStyle/>
          <a:p>
            <a:pPr indent="0" lvl="0" marL="0" marR="0" rtl="0" algn="ctr">
              <a:lnSpc>
                <a:spcPct val="100000"/>
              </a:lnSpc>
              <a:spcBef>
                <a:spcPts val="0"/>
              </a:spcBef>
              <a:spcAft>
                <a:spcPts val="0"/>
              </a:spcAft>
              <a:buClr>
                <a:srgbClr val="000000"/>
              </a:buClr>
              <a:buSzPct val="25000"/>
              <a:buFont typeface="Roboto"/>
              <a:buNone/>
            </a:pPr>
            <a:r>
              <a:rPr b="0" i="0" lang="en-US" sz="1200" u="none" cap="none" strike="noStrike">
                <a:solidFill>
                  <a:srgbClr val="000000"/>
                </a:solidFill>
                <a:latin typeface="Roboto"/>
                <a:ea typeface="Roboto"/>
                <a:cs typeface="Roboto"/>
                <a:sym typeface="Roboto"/>
                <a:rtl val="0"/>
              </a:rPr>
              <a:t>Application container runtime with attachable backing services, automated CI/CD, routing, health management and logging.</a:t>
            </a:r>
          </a:p>
        </p:txBody>
      </p:sp>
      <p:sp>
        <p:nvSpPr>
          <p:cNvPr id="395" name="Shape 395"/>
          <p:cNvSpPr/>
          <p:nvPr/>
        </p:nvSpPr>
        <p:spPr>
          <a:xfrm>
            <a:off x="1147070" y="3949012"/>
            <a:ext cx="4956617" cy="54549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Roboto"/>
              <a:buNone/>
            </a:pPr>
            <a:r>
              <a:rPr b="0" i="0" lang="en-US" sz="1200" u="none" cap="none" strike="noStrike">
                <a:solidFill>
                  <a:srgbClr val="000000"/>
                </a:solidFill>
                <a:latin typeface="Roboto"/>
                <a:ea typeface="Roboto"/>
                <a:cs typeface="Roboto"/>
                <a:sym typeface="Roboto"/>
                <a:rtl val="0"/>
              </a:rPr>
              <a:t>A single deployment API for provisioning for bit-for-bit, consistent, self-healing deployments across any private or public cloud.</a:t>
            </a:r>
          </a:p>
        </p:txBody>
      </p:sp>
      <p:pic>
        <p:nvPicPr>
          <p:cNvPr id="396" name="Shape 396"/>
          <p:cNvPicPr preferRelativeResize="0"/>
          <p:nvPr/>
        </p:nvPicPr>
        <p:blipFill rotWithShape="1">
          <a:blip r:embed="rId3">
            <a:alphaModFix/>
          </a:blip>
          <a:srcRect b="0" l="0" r="0" t="0"/>
          <a:stretch/>
        </p:blipFill>
        <p:spPr>
          <a:xfrm>
            <a:off x="547518" y="416660"/>
            <a:ext cx="424710" cy="600695"/>
          </a:xfrm>
          <a:prstGeom prst="rect">
            <a:avLst/>
          </a:prstGeom>
          <a:noFill/>
          <a:ln>
            <a:noFill/>
          </a:ln>
        </p:spPr>
      </p:pic>
      <p:sp>
        <p:nvSpPr>
          <p:cNvPr id="397" name="Shape 397"/>
          <p:cNvSpPr/>
          <p:nvPr/>
        </p:nvSpPr>
        <p:spPr>
          <a:xfrm>
            <a:off x="537472" y="982987"/>
            <a:ext cx="444803" cy="27699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Roboto"/>
              <a:buNone/>
            </a:pPr>
            <a:r>
              <a:rPr b="0" i="0" lang="en-US" sz="1200" u="none" cap="none" strike="noStrike">
                <a:solidFill>
                  <a:srgbClr val="000000"/>
                </a:solidFill>
                <a:latin typeface="Roboto"/>
                <a:ea typeface="Roboto"/>
                <a:cs typeface="Roboto"/>
                <a:sym typeface="Roboto"/>
                <a:rtl val="0"/>
              </a:rPr>
              <a:t>Dev</a:t>
            </a:r>
          </a:p>
        </p:txBody>
      </p:sp>
      <p:sp>
        <p:nvSpPr>
          <p:cNvPr id="398" name="Shape 398"/>
          <p:cNvSpPr/>
          <p:nvPr/>
        </p:nvSpPr>
        <p:spPr>
          <a:xfrm>
            <a:off x="338779" y="2567052"/>
            <a:ext cx="444803" cy="27699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Roboto"/>
              <a:buNone/>
            </a:pPr>
            <a:r>
              <a:rPr b="0" i="0" lang="en-US" sz="1200" u="none" cap="none" strike="noStrike">
                <a:solidFill>
                  <a:srgbClr val="000000"/>
                </a:solidFill>
                <a:latin typeface="Roboto"/>
                <a:ea typeface="Roboto"/>
                <a:cs typeface="Roboto"/>
                <a:sym typeface="Roboto"/>
                <a:rtl val="0"/>
              </a:rPr>
              <a:t>Dev</a:t>
            </a:r>
          </a:p>
        </p:txBody>
      </p:sp>
      <p:sp>
        <p:nvSpPr>
          <p:cNvPr id="399" name="Shape 399"/>
          <p:cNvSpPr/>
          <p:nvPr/>
        </p:nvSpPr>
        <p:spPr>
          <a:xfrm>
            <a:off x="764695" y="2576905"/>
            <a:ext cx="457500" cy="27699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Roboto"/>
              <a:buNone/>
            </a:pPr>
            <a:r>
              <a:rPr b="0" i="0" lang="en-US" sz="1200" u="none" cap="none" strike="noStrike">
                <a:solidFill>
                  <a:srgbClr val="000000"/>
                </a:solidFill>
                <a:latin typeface="Roboto"/>
                <a:ea typeface="Roboto"/>
                <a:cs typeface="Roboto"/>
                <a:sym typeface="Roboto"/>
                <a:rtl val="0"/>
              </a:rPr>
              <a:t>Ops</a:t>
            </a:r>
          </a:p>
        </p:txBody>
      </p:sp>
      <p:sp>
        <p:nvSpPr>
          <p:cNvPr id="400" name="Shape 400"/>
          <p:cNvSpPr/>
          <p:nvPr/>
        </p:nvSpPr>
        <p:spPr>
          <a:xfrm>
            <a:off x="556264" y="4167632"/>
            <a:ext cx="457500" cy="276998"/>
          </a:xfrm>
          <a:prstGeom prst="rect">
            <a:avLst/>
          </a:prstGeom>
          <a:noFill/>
          <a:ln>
            <a:noFill/>
          </a:ln>
        </p:spPr>
        <p:txBody>
          <a:bodyPr anchorCtr="0" anchor="t" bIns="45700" lIns="91425" rIns="91425" tIns="45700">
            <a:noAutofit/>
          </a:bodyPr>
          <a:lstStyle/>
          <a:p>
            <a:pPr indent="0" lvl="0" marL="0" marR="0" rtl="0" algn="l">
              <a:lnSpc>
                <a:spcPct val="100000"/>
              </a:lnSpc>
              <a:spcBef>
                <a:spcPts val="0"/>
              </a:spcBef>
              <a:spcAft>
                <a:spcPts val="0"/>
              </a:spcAft>
              <a:buClr>
                <a:srgbClr val="000000"/>
              </a:buClr>
              <a:buSzPct val="25000"/>
              <a:buFont typeface="Roboto"/>
              <a:buNone/>
            </a:pPr>
            <a:r>
              <a:rPr b="0" i="0" lang="en-US" sz="1200" u="none" cap="none" strike="noStrike">
                <a:solidFill>
                  <a:srgbClr val="000000"/>
                </a:solidFill>
                <a:latin typeface="Roboto"/>
                <a:ea typeface="Roboto"/>
                <a:cs typeface="Roboto"/>
                <a:sym typeface="Roboto"/>
                <a:rtl val="0"/>
              </a:rPr>
              <a:t>Ops</a:t>
            </a:r>
          </a:p>
        </p:txBody>
      </p:sp>
      <p:pic>
        <p:nvPicPr>
          <p:cNvPr id="401" name="Shape 401"/>
          <p:cNvPicPr preferRelativeResize="0"/>
          <p:nvPr/>
        </p:nvPicPr>
        <p:blipFill rotWithShape="1">
          <a:blip r:embed="rId3">
            <a:alphaModFix/>
          </a:blip>
          <a:srcRect b="0" l="0" r="0" t="0"/>
          <a:stretch/>
        </p:blipFill>
        <p:spPr>
          <a:xfrm>
            <a:off x="348825" y="2004200"/>
            <a:ext cx="424710" cy="600695"/>
          </a:xfrm>
          <a:prstGeom prst="rect">
            <a:avLst/>
          </a:prstGeom>
          <a:noFill/>
          <a:ln>
            <a:noFill/>
          </a:ln>
        </p:spPr>
      </p:pic>
      <p:pic>
        <p:nvPicPr>
          <p:cNvPr id="402" name="Shape 402"/>
          <p:cNvPicPr preferRelativeResize="0"/>
          <p:nvPr/>
        </p:nvPicPr>
        <p:blipFill rotWithShape="1">
          <a:blip r:embed="rId4">
            <a:alphaModFix/>
          </a:blip>
          <a:srcRect b="0" l="0" r="0" t="0"/>
          <a:stretch/>
        </p:blipFill>
        <p:spPr>
          <a:xfrm>
            <a:off x="781091" y="2004200"/>
            <a:ext cx="424710" cy="600695"/>
          </a:xfrm>
          <a:prstGeom prst="rect">
            <a:avLst/>
          </a:prstGeom>
          <a:noFill/>
          <a:ln>
            <a:noFill/>
          </a:ln>
        </p:spPr>
      </p:pic>
      <p:pic>
        <p:nvPicPr>
          <p:cNvPr id="403" name="Shape 403"/>
          <p:cNvPicPr preferRelativeResize="0"/>
          <p:nvPr/>
        </p:nvPicPr>
        <p:blipFill rotWithShape="1">
          <a:blip r:embed="rId4">
            <a:alphaModFix/>
          </a:blip>
          <a:srcRect b="0" l="0" r="0" t="0"/>
          <a:stretch/>
        </p:blipFill>
        <p:spPr>
          <a:xfrm>
            <a:off x="572660" y="3571785"/>
            <a:ext cx="424710" cy="600695"/>
          </a:xfrm>
          <a:prstGeom prst="rect">
            <a:avLst/>
          </a:prstGeom>
          <a:noFill/>
          <a:ln>
            <a:noFill/>
          </a:ln>
        </p:spPr>
      </p:pic>
      <p:pic>
        <p:nvPicPr>
          <p:cNvPr id="404" name="Shape 404"/>
          <p:cNvPicPr preferRelativeResize="0"/>
          <p:nvPr/>
        </p:nvPicPr>
        <p:blipFill rotWithShape="1">
          <a:blip r:embed="rId5">
            <a:alphaModFix/>
          </a:blip>
          <a:srcRect b="28964" l="0" r="55715" t="21144"/>
          <a:stretch/>
        </p:blipFill>
        <p:spPr>
          <a:xfrm>
            <a:off x="7941821" y="535460"/>
            <a:ext cx="796386" cy="301100"/>
          </a:xfrm>
          <a:prstGeom prst="rect">
            <a:avLst/>
          </a:prstGeom>
          <a:noFill/>
          <a:ln>
            <a:noFill/>
          </a:ln>
        </p:spPr>
      </p:pic>
      <p:pic>
        <p:nvPicPr>
          <p:cNvPr id="405" name="Shape 405"/>
          <p:cNvPicPr preferRelativeResize="0"/>
          <p:nvPr/>
        </p:nvPicPr>
        <p:blipFill rotWithShape="1">
          <a:blip r:embed="rId5">
            <a:alphaModFix/>
          </a:blip>
          <a:srcRect b="20941" l="50285" r="0" t="21127"/>
          <a:stretch/>
        </p:blipFill>
        <p:spPr>
          <a:xfrm>
            <a:off x="7860799" y="796950"/>
            <a:ext cx="894033" cy="349602"/>
          </a:xfrm>
          <a:prstGeom prst="rect">
            <a:avLst/>
          </a:prstGeom>
          <a:noFill/>
          <a:ln>
            <a:noFill/>
          </a:ln>
        </p:spPr>
      </p:pic>
      <p:pic>
        <p:nvPicPr>
          <p:cNvPr id="406" name="Shape 406"/>
          <p:cNvPicPr preferRelativeResize="0"/>
          <p:nvPr/>
        </p:nvPicPr>
        <p:blipFill rotWithShape="1">
          <a:blip r:embed="rId6">
            <a:alphaModFix/>
          </a:blip>
          <a:srcRect b="0" l="0" r="0" t="0"/>
          <a:stretch/>
        </p:blipFill>
        <p:spPr>
          <a:xfrm>
            <a:off x="6384175" y="401896"/>
            <a:ext cx="487255" cy="487255"/>
          </a:xfrm>
          <a:prstGeom prst="rect">
            <a:avLst/>
          </a:prstGeom>
          <a:noFill/>
          <a:ln>
            <a:noFill/>
          </a:ln>
        </p:spPr>
      </p:pic>
      <p:pic>
        <p:nvPicPr>
          <p:cNvPr id="407" name="Shape 407"/>
          <p:cNvPicPr preferRelativeResize="0"/>
          <p:nvPr/>
        </p:nvPicPr>
        <p:blipFill rotWithShape="1">
          <a:blip r:embed="rId7">
            <a:alphaModFix/>
          </a:blip>
          <a:srcRect b="0" l="0" r="0" t="0"/>
          <a:stretch/>
        </p:blipFill>
        <p:spPr>
          <a:xfrm>
            <a:off x="7087428" y="349901"/>
            <a:ext cx="582146" cy="582146"/>
          </a:xfrm>
          <a:prstGeom prst="rect">
            <a:avLst/>
          </a:prstGeom>
          <a:noFill/>
          <a:ln>
            <a:noFill/>
          </a:ln>
        </p:spPr>
      </p:pic>
      <p:pic>
        <p:nvPicPr>
          <p:cNvPr id="408" name="Shape 408"/>
          <p:cNvPicPr preferRelativeResize="0"/>
          <p:nvPr/>
        </p:nvPicPr>
        <p:blipFill rotWithShape="1">
          <a:blip r:embed="rId8">
            <a:alphaModFix/>
          </a:blip>
          <a:srcRect b="0" l="0" r="0" t="0"/>
          <a:stretch/>
        </p:blipFill>
        <p:spPr>
          <a:xfrm>
            <a:off x="6442828" y="3573614"/>
            <a:ext cx="877523" cy="565651"/>
          </a:xfrm>
          <a:prstGeom prst="rect">
            <a:avLst/>
          </a:prstGeom>
          <a:noFill/>
          <a:ln>
            <a:noFill/>
          </a:ln>
        </p:spPr>
      </p:pic>
      <p:sp>
        <p:nvSpPr>
          <p:cNvPr id="409" name="Shape 409"/>
          <p:cNvSpPr/>
          <p:nvPr/>
        </p:nvSpPr>
        <p:spPr>
          <a:xfrm>
            <a:off x="7033563" y="838175"/>
            <a:ext cx="689881" cy="46166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5DA831"/>
              </a:buClr>
              <a:buSzPct val="25000"/>
              <a:buFont typeface="Montserrat"/>
              <a:buNone/>
            </a:pPr>
            <a:r>
              <a:rPr b="0" i="0" lang="en-US" sz="1200" u="none" cap="none" strike="noStrike">
                <a:solidFill>
                  <a:srgbClr val="5DA831"/>
                </a:solidFill>
                <a:latin typeface="Montserrat"/>
                <a:ea typeface="Montserrat"/>
                <a:cs typeface="Montserrat"/>
                <a:sym typeface="Montserrat"/>
                <a:rtl val="0"/>
              </a:rPr>
              <a:t>Spring</a:t>
            </a:r>
          </a:p>
          <a:p>
            <a:pPr indent="0" lvl="0" marL="0" marR="0" rtl="0" algn="ctr">
              <a:lnSpc>
                <a:spcPct val="100000"/>
              </a:lnSpc>
              <a:spcBef>
                <a:spcPts val="0"/>
              </a:spcBef>
              <a:spcAft>
                <a:spcPts val="0"/>
              </a:spcAft>
              <a:buClr>
                <a:srgbClr val="5DA831"/>
              </a:buClr>
              <a:buSzPct val="25000"/>
              <a:buFont typeface="Montserrat"/>
              <a:buNone/>
            </a:pPr>
            <a:r>
              <a:rPr b="0" i="0" lang="en-US" sz="1200" u="none" cap="none" strike="noStrike">
                <a:solidFill>
                  <a:srgbClr val="5DA831"/>
                </a:solidFill>
                <a:latin typeface="Montserrat"/>
                <a:ea typeface="Montserrat"/>
                <a:cs typeface="Montserrat"/>
                <a:sym typeface="Montserrat"/>
                <a:rtl val="0"/>
              </a:rPr>
              <a:t>Cloud</a:t>
            </a:r>
          </a:p>
        </p:txBody>
      </p:sp>
      <p:sp>
        <p:nvSpPr>
          <p:cNvPr id="410" name="Shape 410"/>
          <p:cNvSpPr/>
          <p:nvPr/>
        </p:nvSpPr>
        <p:spPr>
          <a:xfrm>
            <a:off x="6284941" y="838175"/>
            <a:ext cx="685725" cy="461664"/>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5DA831"/>
              </a:buClr>
              <a:buSzPct val="25000"/>
              <a:buFont typeface="Montserrat"/>
              <a:buNone/>
            </a:pPr>
            <a:r>
              <a:rPr b="0" i="0" lang="en-US" sz="1200" u="none" cap="none" strike="noStrike">
                <a:solidFill>
                  <a:srgbClr val="5DA831"/>
                </a:solidFill>
                <a:latin typeface="Montserrat"/>
                <a:ea typeface="Montserrat"/>
                <a:cs typeface="Montserrat"/>
                <a:sym typeface="Montserrat"/>
                <a:rtl val="0"/>
              </a:rPr>
              <a:t>Spring</a:t>
            </a:r>
          </a:p>
          <a:p>
            <a:pPr indent="0" lvl="0" marL="0" marR="0" rtl="0" algn="ctr">
              <a:lnSpc>
                <a:spcPct val="100000"/>
              </a:lnSpc>
              <a:spcBef>
                <a:spcPts val="0"/>
              </a:spcBef>
              <a:spcAft>
                <a:spcPts val="0"/>
              </a:spcAft>
              <a:buClr>
                <a:srgbClr val="5DA831"/>
              </a:buClr>
              <a:buSzPct val="25000"/>
              <a:buFont typeface="Montserrat"/>
              <a:buNone/>
            </a:pPr>
            <a:r>
              <a:rPr b="0" i="0" lang="en-US" sz="1200" u="none" cap="none" strike="noStrike">
                <a:solidFill>
                  <a:srgbClr val="5DA831"/>
                </a:solidFill>
                <a:latin typeface="Montserrat"/>
                <a:ea typeface="Montserrat"/>
                <a:cs typeface="Montserrat"/>
                <a:sym typeface="Montserrat"/>
                <a:rtl val="0"/>
              </a:rPr>
              <a:t>Boot</a:t>
            </a:r>
          </a:p>
        </p:txBody>
      </p:sp>
      <p:sp>
        <p:nvSpPr>
          <p:cNvPr id="411" name="Shape 411"/>
          <p:cNvSpPr/>
          <p:nvPr/>
        </p:nvSpPr>
        <p:spPr>
          <a:xfrm>
            <a:off x="6518180" y="4096864"/>
            <a:ext cx="726822" cy="253521"/>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Roboto"/>
              <a:buNone/>
            </a:pPr>
            <a:r>
              <a:rPr b="0" i="0" lang="en-US" sz="1400" u="none" cap="none" strike="noStrike">
                <a:solidFill>
                  <a:srgbClr val="000000"/>
                </a:solidFill>
                <a:latin typeface="Roboto"/>
                <a:ea typeface="Roboto"/>
                <a:cs typeface="Roboto"/>
                <a:sym typeface="Roboto"/>
                <a:rtl val="0"/>
              </a:rPr>
              <a:t>BOSH</a:t>
            </a:r>
          </a:p>
        </p:txBody>
      </p:sp>
      <p:pic>
        <p:nvPicPr>
          <p:cNvPr id="412" name="Shape 412"/>
          <p:cNvPicPr preferRelativeResize="0"/>
          <p:nvPr/>
        </p:nvPicPr>
        <p:blipFill rotWithShape="1">
          <a:blip r:embed="rId9">
            <a:alphaModFix/>
          </a:blip>
          <a:srcRect b="-11761" l="41203" r="0" t="0"/>
          <a:stretch/>
        </p:blipFill>
        <p:spPr>
          <a:xfrm>
            <a:off x="6153028" y="2416752"/>
            <a:ext cx="1332428" cy="335305"/>
          </a:xfrm>
          <a:prstGeom prst="rect">
            <a:avLst/>
          </a:prstGeom>
          <a:noFill/>
          <a:ln>
            <a:noFill/>
          </a:ln>
        </p:spPr>
      </p:pic>
      <p:pic>
        <p:nvPicPr>
          <p:cNvPr id="413" name="Shape 413"/>
          <p:cNvPicPr preferRelativeResize="0"/>
          <p:nvPr/>
        </p:nvPicPr>
        <p:blipFill rotWithShape="1">
          <a:blip r:embed="rId9">
            <a:alphaModFix/>
          </a:blip>
          <a:srcRect b="31920" l="0" r="60470" t="1"/>
          <a:stretch/>
        </p:blipFill>
        <p:spPr>
          <a:xfrm>
            <a:off x="6364496" y="2162347"/>
            <a:ext cx="905043" cy="206353"/>
          </a:xfrm>
          <a:prstGeom prst="rect">
            <a:avLst/>
          </a:prstGeom>
          <a:noFill/>
          <a:ln>
            <a:noFill/>
          </a:ln>
        </p:spPr>
      </p:pic>
      <p:sp>
        <p:nvSpPr>
          <p:cNvPr id="414" name="Shape 414"/>
          <p:cNvSpPr/>
          <p:nvPr/>
        </p:nvSpPr>
        <p:spPr>
          <a:xfrm>
            <a:off x="7306235" y="2569552"/>
            <a:ext cx="1611482" cy="26927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Roboto"/>
              <a:buNone/>
            </a:pPr>
            <a:r>
              <a:rPr b="1" i="0" lang="en-US" sz="1400" u="none" cap="none" strike="noStrike">
                <a:solidFill>
                  <a:srgbClr val="000000"/>
                </a:solidFill>
                <a:latin typeface="Roboto"/>
                <a:ea typeface="Roboto"/>
                <a:cs typeface="Roboto"/>
                <a:sym typeface="Roboto"/>
                <a:rtl val="0"/>
              </a:rPr>
              <a:t>Cloud Foundry</a:t>
            </a:r>
          </a:p>
        </p:txBody>
      </p:sp>
      <p:sp>
        <p:nvSpPr>
          <p:cNvPr id="415" name="Shape 415"/>
          <p:cNvSpPr/>
          <p:nvPr/>
        </p:nvSpPr>
        <p:spPr>
          <a:xfrm>
            <a:off x="7726510" y="2374333"/>
            <a:ext cx="792929" cy="238112"/>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Roboto"/>
              <a:buNone/>
            </a:pPr>
            <a:r>
              <a:rPr b="0" i="0" lang="en-US" sz="1400" u="none" cap="none" strike="noStrike">
                <a:solidFill>
                  <a:srgbClr val="000000"/>
                </a:solidFill>
                <a:latin typeface="Roboto"/>
                <a:ea typeface="Roboto"/>
                <a:cs typeface="Roboto"/>
                <a:sym typeface="Roboto"/>
                <a:rtl val="0"/>
              </a:rPr>
              <a:t>Pivotal</a:t>
            </a:r>
          </a:p>
        </p:txBody>
      </p:sp>
      <p:pic>
        <p:nvPicPr>
          <p:cNvPr id="416" name="Shape 416"/>
          <p:cNvPicPr preferRelativeResize="0"/>
          <p:nvPr/>
        </p:nvPicPr>
        <p:blipFill rotWithShape="1">
          <a:blip r:embed="rId10">
            <a:alphaModFix/>
          </a:blip>
          <a:srcRect b="41817" l="15906" r="64586" t="39337"/>
          <a:stretch/>
        </p:blipFill>
        <p:spPr>
          <a:xfrm>
            <a:off x="7818828" y="1964742"/>
            <a:ext cx="608287" cy="454124"/>
          </a:xfrm>
          <a:prstGeom prst="rect">
            <a:avLst/>
          </a:prstGeom>
          <a:noFill/>
          <a:ln>
            <a:noFill/>
          </a:ln>
        </p:spPr>
      </p:pic>
      <p:sp>
        <p:nvSpPr>
          <p:cNvPr id="417" name="Shape 417"/>
          <p:cNvSpPr/>
          <p:nvPr/>
        </p:nvSpPr>
        <p:spPr>
          <a:xfrm>
            <a:off x="7306235" y="4120232"/>
            <a:ext cx="1611482" cy="26927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Roboto"/>
              <a:buNone/>
            </a:pPr>
            <a:r>
              <a:rPr b="1" i="0" lang="en-US" sz="1400" u="none" cap="none" strike="noStrike">
                <a:solidFill>
                  <a:srgbClr val="000000"/>
                </a:solidFill>
                <a:latin typeface="Roboto"/>
                <a:ea typeface="Roboto"/>
                <a:cs typeface="Roboto"/>
                <a:sym typeface="Roboto"/>
                <a:rtl val="0"/>
              </a:rPr>
              <a:t>Cloud Foundry</a:t>
            </a:r>
          </a:p>
        </p:txBody>
      </p:sp>
      <p:sp>
        <p:nvSpPr>
          <p:cNvPr id="418" name="Shape 418"/>
          <p:cNvSpPr/>
          <p:nvPr/>
        </p:nvSpPr>
        <p:spPr>
          <a:xfrm>
            <a:off x="7726510" y="3914637"/>
            <a:ext cx="792929" cy="238112"/>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Roboto"/>
              <a:buNone/>
            </a:pPr>
            <a:r>
              <a:rPr b="0" i="0" lang="en-US" sz="1400" u="none" cap="none" strike="noStrike">
                <a:solidFill>
                  <a:srgbClr val="000000"/>
                </a:solidFill>
                <a:latin typeface="Roboto"/>
                <a:ea typeface="Roboto"/>
                <a:cs typeface="Roboto"/>
                <a:sym typeface="Roboto"/>
                <a:rtl val="0"/>
              </a:rPr>
              <a:t>Pivotal</a:t>
            </a:r>
          </a:p>
        </p:txBody>
      </p:sp>
      <p:pic>
        <p:nvPicPr>
          <p:cNvPr id="419" name="Shape 419"/>
          <p:cNvPicPr preferRelativeResize="0"/>
          <p:nvPr/>
        </p:nvPicPr>
        <p:blipFill rotWithShape="1">
          <a:blip r:embed="rId10">
            <a:alphaModFix/>
          </a:blip>
          <a:srcRect b="41817" l="15906" r="64586" t="39337"/>
          <a:stretch/>
        </p:blipFill>
        <p:spPr>
          <a:xfrm>
            <a:off x="7818828" y="3499753"/>
            <a:ext cx="608287" cy="454124"/>
          </a:xfrm>
          <a:prstGeom prst="rect">
            <a:avLst/>
          </a:prstGeom>
          <a:noFill/>
          <a:ln>
            <a:noFill/>
          </a:ln>
        </p:spPr>
      </p:pic>
      <p:sp>
        <p:nvSpPr>
          <p:cNvPr id="420" name="Shape 420"/>
          <p:cNvSpPr/>
          <p:nvPr/>
        </p:nvSpPr>
        <p:spPr>
          <a:xfrm>
            <a:off x="477520" y="1455478"/>
            <a:ext cx="8397748" cy="307777"/>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Roboto"/>
              <a:buNone/>
            </a:pPr>
            <a:r>
              <a:rPr b="1" i="0" lang="en-US" sz="1400" u="none" cap="none" strike="noStrike">
                <a:solidFill>
                  <a:srgbClr val="000000"/>
                </a:solidFill>
                <a:latin typeface="Roboto"/>
                <a:ea typeface="Roboto"/>
                <a:cs typeface="Roboto"/>
                <a:sym typeface="Roboto"/>
                <a:rtl val="0"/>
              </a:rPr>
              <a:t>Contract: 12 Factor Application</a:t>
            </a:r>
          </a:p>
        </p:txBody>
      </p:sp>
      <p:sp>
        <p:nvSpPr>
          <p:cNvPr id="421" name="Shape 421"/>
          <p:cNvSpPr/>
          <p:nvPr/>
        </p:nvSpPr>
        <p:spPr>
          <a:xfrm>
            <a:off x="477520" y="3026448"/>
            <a:ext cx="8397748" cy="307777"/>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000000"/>
              </a:buClr>
              <a:buSzPct val="25000"/>
              <a:buFont typeface="Roboto"/>
              <a:buNone/>
            </a:pPr>
            <a:r>
              <a:rPr b="1" i="0" lang="en-US" sz="1400" u="none" cap="none" strike="noStrike">
                <a:solidFill>
                  <a:srgbClr val="000000"/>
                </a:solidFill>
                <a:latin typeface="Roboto"/>
                <a:ea typeface="Roboto"/>
                <a:cs typeface="Roboto"/>
                <a:sym typeface="Roboto"/>
                <a:rtl val="0"/>
              </a:rPr>
              <a:t>Contract: BOSH Release</a:t>
            </a:r>
          </a:p>
        </p:txBody>
      </p:sp>
      <p:pic>
        <p:nvPicPr>
          <p:cNvPr id="422" name="Shape 422"/>
          <p:cNvPicPr preferRelativeResize="0"/>
          <p:nvPr/>
        </p:nvPicPr>
        <p:blipFill rotWithShape="1">
          <a:blip r:embed="rId11">
            <a:alphaModFix/>
          </a:blip>
          <a:srcRect b="0" l="0" r="0" t="0"/>
          <a:stretch/>
        </p:blipFill>
        <p:spPr>
          <a:xfrm>
            <a:off x="3142733" y="1485278"/>
            <a:ext cx="206495" cy="262736"/>
          </a:xfrm>
          <a:prstGeom prst="rect">
            <a:avLst/>
          </a:prstGeom>
          <a:noFill/>
          <a:ln>
            <a:noFill/>
          </a:ln>
        </p:spPr>
      </p:pic>
      <p:pic>
        <p:nvPicPr>
          <p:cNvPr id="423" name="Shape 423"/>
          <p:cNvPicPr preferRelativeResize="0"/>
          <p:nvPr/>
        </p:nvPicPr>
        <p:blipFill rotWithShape="1">
          <a:blip r:embed="rId11">
            <a:alphaModFix/>
          </a:blip>
          <a:srcRect b="0" l="0" r="0" t="0"/>
          <a:stretch/>
        </p:blipFill>
        <p:spPr>
          <a:xfrm>
            <a:off x="3440532" y="3053050"/>
            <a:ext cx="206495" cy="262736"/>
          </a:xfrm>
          <a:prstGeom prst="rect">
            <a:avLst/>
          </a:prstGeom>
          <a:noFill/>
          <a:ln>
            <a:noFill/>
          </a:ln>
        </p:spPr>
      </p:pic>
    </p:spTree>
  </p:cSld>
  <p:clrMapOvr>
    <a:masterClrMapping/>
  </p:clrMapOvr>
  <p:transition spd="slow">
    <p:cut/>
  </p:transition>
</p:sld>
</file>

<file path=ppt/theme/theme.xml><?xml version="1.0" encoding="utf-8"?>
<a:theme xmlns:a="http://schemas.openxmlformats.org/drawingml/2006/main" xmlns:r="http://schemas.openxmlformats.org/officeDocument/2006/relationships" name="Pivotal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xml><?xml version="1.0" encoding="utf-8"?>
<a:theme xmlns:a="http://schemas.openxmlformats.org/drawingml/2006/main" xmlns:r="http://schemas.openxmlformats.org/officeDocument/2006/relationships" name="Pivotal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ivotal Main">
  <a:themeElements>
    <a:clrScheme name="Pivotal R2">
      <a:dk1>
        <a:srgbClr val="000000"/>
      </a:dk1>
      <a:lt1>
        <a:srgbClr val="FFFFFF"/>
      </a:lt1>
      <a:dk2>
        <a:srgbClr val="4C4C4C"/>
      </a:dk2>
      <a:lt2>
        <a:srgbClr val="B3B3B3"/>
      </a:lt2>
      <a:accent1>
        <a:srgbClr val="008774"/>
      </a:accent1>
      <a:accent2>
        <a:srgbClr val="00AE9E"/>
      </a:accent2>
      <a:accent3>
        <a:srgbClr val="1F6FB8"/>
      </a:accent3>
      <a:accent4>
        <a:srgbClr val="19B4C1"/>
      </a:accent4>
      <a:accent5>
        <a:srgbClr val="6D4076"/>
      </a:accent5>
      <a:accent6>
        <a:srgbClr val="FFC85F"/>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